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7:12:01.242"/>
    </inkml:context>
    <inkml:brush xml:id="br0">
      <inkml:brushProperty name="width" value="0.05292" units="cm"/>
      <inkml:brushProperty name="height" value="0.05292" units="cm"/>
      <inkml:brushProperty name="color" value="#FF0000"/>
    </inkml:brush>
  </inkml:definitions>
  <inkml:trace contextRef="#ctx0" brushRef="#br0">29204 12709 8805,'0'-7'2214,"0"0"-1861,0 7 0,0-1 212,0-4 73,6 3 112,-4-4-35,4 6-346,-6 0 1,1 0 370,4 0-364,-3 0 224,4 0-312,-6 0 843,0 0-872,6 0-297,-4 6 1,4-2 37,-6 5 0,0-4 127,0 4 1,0-4-130,0 4 0,0-4 106,0 5 1,5-6-71,0 6 0,0-5 43,-5 4-52,0 1 0,0 4 2,0 0 0,4-5-200,1 1 82,0-1 1,-5 6 111,0-1 0,0-5-75,0 1 1,0-1 54,0 6 1,0-6 5,0 0 24,0 1 0,0 4 9,0 0 0,0-4 97,0-1-57,0 1 0,0 4-112,0 0 67,0-6 0,1 3 85,4-6-34,-3 6 43,4-9-61,-6 10-94,0-10 51,0 4-2,0 0-211,0-4 231,0 4-296,0-6-2111,0 0 0,0-6 0,0-2 0</inkml:trace>
  <inkml:trace contextRef="#ctx0" brushRef="#br0" timeOffset="1">28962 12624 7986,'-6'-14'-168,"4"0"1,-9 4 566,6 1-11,1 6 13,4-10-199,6 11 0,-3-9 257,7 7-207,-7-1 0,8 3 292,-7-2-245,8 2 1,-5-4-87,8 6 1,-6-5-15,1 0 1,-6 0 36,6 5 0,-2-1 55,1-4 0,4 4-162,-5-6 0,6 7 13,0 0 0,-4 0-112,-1 0 1,1 0 167,4 0-126,0 0 1,0 0-1,0 0 0,1 0 56,-1 0 0,0 5-101,0 0 1,1 1 87,-1-1 1,0-2-59,0 6 0,0-5 18,1 0 0,-6 3-1,1-3 0,-1 3 61,5-3 0,1-2-48,-1 3 1,-5 1 30,1-1 1,-2 1-20,1-1 0,4-2-94,-4 6 0,-1-4 61,2 5 0,-6-6-2,6 6 0,-5-5-4,4 4 0,-4-4-9,4 4 1,-4 1 52,4 4-48,-5 0 1,7 0 13,-7 1 0,1-1 60,-5 0-114,6 0 1,-4 1 23,3-1 0,1 0-3,-1 0 0,0 0 3,-5 1 0,0-1-4,0 0 0,1-1 38,4-4 1,-4 4-33,4-4 1,-3 4 17,-2 1 1,0 0-11,0 1 0,0-1 72,0 0-46,0 0 1,0 0 1,0 1 1,0-6-3,0 1 1,0-6 90,0 6-103,-7-1 0,4 4-1,-6-4 1,4 4-70,-4-3 1,5-3 68,0 3 1,-3-5-89,3 4 1,-6-4 40,5 4 0,-4-4-16,4 5 0,-4-6 49,4 6-23,-6-7 1,3 8 40,-6-6 1,4-1-45,1-4 0,-1 5 17,-4 0 1,0 0-7,0-5 0,0 0-72,-1 0 0,1 0 40,0 0 0,0 0-12,-1 0 1,1 0 4,0 0 1,5 0-7,-1 0 0,1 0 1,-6 0 0,1 0 5,0 0 1,4 0-65,1 0 1,-1 0 56,-4 0-58,0 0 1,0 0 52,0 0 0,4 0 5,1 0 9,-1 0 3,-4-7 0,0 6-8,0-4 1,4-1 2,1 1 246,5 0-230,-8-1 0,5 3 106,-2-7 1,1 7-8,3-2 39,4-2-116,-12-1 1,10-7 11,-7 1 1,6 5-17,-6-1 1,7 5 52,-2-4-45,-3 0 1,5-6-3,-6 1 0,4 5-86,-4-1 111,5 1-153,-8-6 179,10 1-42,-10 0 0,10 0 26,-3 0 1,-1 4 5,1 1 1,0 4 5,5-5 0,0 6 1,0-6 152,0 1 1,0-5-115,0-1 1,0 1 104,0 0 0,0 0 57,0-1-130,0 1 0,0 0-164,0 0 1,0 0 127,0-1 0,0 1-166,0 0 0,0 0 83,0-1 1,0 1-325,0 0 14,0 0 0,0 0-308,0-1 1,2 6-858,3-1-896,-4 7-1665,6-3 2979,-7 6 0,6 6 1023,3 4 0,4 9 0,1 3 0</inkml:trace>
  <inkml:trace contextRef="#ctx0" brushRef="#br0" timeOffset="2">4166 15581 7311,'-8'0'-115,"2"-1"390,6-4-5,0 3-124,0-4 0,-5 4 164,1-2 24,-1 2-59,5-4 212,0-1-62,0 6 6,0-5-184,0 6 765,0 0-986,0 6 49,-7-5 0,4 6-92,-6-7 0,1 1 51,-2 4 1,-2-3-119,2 2 0,2-2 106,-1-2-127,-1 0 0,-4 0-2,0 0 0,5 0 116,-1 0-62,1 0 51,-6 0 3,1 0 0,5-5 97,-1 1 21,7-1 29,-3-2-105,6 6-15,0-12 0,0 10 31,0-6-44,6 5 0,2-3 2,6 2 1,-4 3-8,-1-3 1,1-1-15,4 1 1,-5 1-3,1 4 0,-1 0 36,5 0 1,-4-2-3,-1-3 36,1 4 1,4-6-47,0 7 1,-4-1 65,-1-4 1,-4 4-44,5-4 1,-6 3 52,6 2-26,-7 0-39,10 0 0,-10 0-102,6 0 109,-6 7 0,5-4-84,-3 6 1,-3-4 62,2 4 0,-2-4-41,-2 5 0,0-6 43,0 6 0,0-5-1,0 4 0,0-4 48,0 4 16,0 1-15,-6 4 0,4 0 11,-3 0 1,-1-4 41,1-1 0,-1-1-29,1 2-51,4 2 0,-11-4-17,8 6 0,-6-4-6,6-1 1,-3-1 45,2 2-42,-2 2 0,-8-5-47,1 2 1,5 4 50,-1-4 0,1-1-21,-6 2 1,1-7 12,0 2 0,0 1-14,0-1 0,-1 1 32,1-1-16,0-4 0,1 7 1,4-3-6,3-3-52,-1 4 61,6-6-187,-6 0 164,7 0 624,0 0-575,7 0 1,1 0 24,6 0 0,0 0-5,0 0 0,0-2-35,1-2 0,-1 2-11,0-3 1,0 4-8,0 1 1,1-5-3,-1 0 1,0 0 3,0 5-22,1 0 1,-1 0 31,0 0 1,0 0-46,0 0 1,1 0 33,-1 0 1,0 0-27,0 0 1,1 0 1,-1 0 2,0 7 1,0-6 10,0 4-4,1 3 21,-1-6 0,-2 5-12,-2-2 103,3-3-91,-5 4 131,-1-6-52,0 6 17,-7-4-62,0 4 0,0-6-483,0 0 52,0-6 287,0 4 1,-2-4-471,-3 6 1,2 0-80,-6 0 0,4 0-306,-4 0 0,4 0 232,-5 0 1,6 0 711,-6 0 0,-6-6 0,-6-2 0</inkml:trace>
  <inkml:trace contextRef="#ctx0" brushRef="#br0" timeOffset="3">3626 15539 7378,'0'-15'151,"2"6"10,2-1 0,-1 2-25,7-1 0,-5-2-2,4 6 0,1-4 15,4 4 1,-5-4-49,1 4 0,-1-5-6,5 6 0,1-6-9,-1 5 0,0-4 38,0 4 1,1-1-81,-1 1 1,0 2 74,0-7 0,0 6-83,1-6 1,-1 7 52,0-2 0,0 2 8,1-2 1,-1 4-48,0-4 0,0-1-7,0 1 0,2 0 15,3 5 0,-8-4 16,3-1 0,-3-1 66,4 1 1,-1 3-55,0-3 0,0 2-23,1-1 0,-6 2-11,1-3 1,-1 4 7,5 1 0,-4 0-23,-1 0 1,1 0-9,4 0 0,0 0-87,0 0 0,1 4 57,-1 1 0,0 1-84,0-1 0,0-3 119,1 3 137,-1-4 1,0 4-77,0 0 1,1-1 21,-1-4 0,0 0-41,0 0 1,0 5 16,1 0 1,-6 1-34,1-1 0,-1-4 24,5 4 0,-1 3-79,-4 2 1,4-3 40,-4 3 0,3-5-19,-3 4 0,4-4 38,-4 4 0,-1-4 80,2 5 43,-7-1-76,9 5 195,-4 0-171,0 1 76,5-1-30,-12 0-97,12 0 27,-5 1-16,0-1 17,4 0-6,-10 0-126,11 0 118,-12 1-81,6-1 1,-7 0 28,0 0 0,0-4-44,0-1 1,0-4 14,0 4-1,0-4 21,0 5 0,0-6-59,0 6 1,0-5 52,0 4 0,0-4-17,0 4 1,0-4 7,0 5 1,0-6 5,0 6 12,0-1 43,0 5-88,0 1 1,0-1-2,0 0 1,-2-4-45,-3-1 1,4-4-10,-4 4 1,2-4-27,-2 4 0,3-4 50,-2 5 0,-3-6-14,3 6 1,-6-5-14,5 4 2,-6-6 29,3 10 22,-6-5 0,0 1 2,0 1 1,4-7 0,1 2 1,4 1-8,-4-1 0,1 1 6,-2-1 0,-2-4-20,2 4 1,-3 1 12,-1-1 0,5 0-2,-1-5 1,1 5-1,-5-1 1,-1 3-1,1-3 0,0-2 16,0 3 0,1-2-13,4 2 1,-4-4 15,3 4 1,3 1-12,-3-1 0,2 1 11,-1-1 0,-4-3-7,4 2 1,1 0 0,-2 0 0,5-2 20,-4 3 0,1-2 22,-1 2-5,-4-4 1,5 5-27,-6-6 1,4 5 13,1 0 1,4 0-12,-4-5 0,4 4-1,-5 1 0,6 0 10,-6-5 1,6 0-1,-6 0 1,5 5 24,-4-1 0,4 1 2,-4-5 1,-1 0 45,-4 0 0,4 0-29,1 0 19,-1 6 0,-4-4-40,0 3 0,5-4 48,-1-1-44,1 0 1,-6 0 51,1 0-55,0 0 1,0-4-10,0-1 1,-1 0-13,1 5 0,5-2 67,-1-2-39,1 2 1,-6-4-13,1 6 0,5-5 94,-1 0-91,7-6 1,-8 8-1,6-6 0,-1 6 44,1-2-8,4-3-75,-12 0 1,10-5 88,-7 4-80,7-4 0,-5 7 54,4-4-95,2-2 53,-11 4-2,12-6-3,-6-1-10,1 1-9,5 0 15,-6 0 0,6 1-10,-4 4 5,3-4 1,-4 5 11,6-6 0,0 4-12,0 1 0,0 4-8,0-4 1,-5 4 11,1-4 0,-1 4 0,5-5 1,0 6-4,0-6 1,0 5 13,0-4-25,-6 6 21,4-10 10,-4 5 16,6-6 9,0 0-4,6 0-25,-4-1 0,9 1 9,-7 0 1,1 4-15,-5 1 1,5-1 3,0-4 0,4 5 2,-4-1 0,1 2-60,-1-1 0,-2-4 13,6 4 0,-5-4-81,0-1 1,3 5 29,-3-1 0,6 1-129,-5-6 0,4 6-254,-4-1 208,0 1-777,1-5 276,-5 6-1513,6 1 1654,-7 7 0,0 7 604,0 2 0,6 10 0,2 3 0</inkml:trace>
  <inkml:trace contextRef="#ctx0" brushRef="#br0" timeOffset="4">10507 15539 7980,'-9'0'127,"-1"0"1,6-5 213,-6 0 1,2-1 136,-1 1-260,2 3 1,3-5 230,-1 2-197,0 3 80,5-10-50,0 10 65,0-4-271,0-1 1,2 6-13,3-4 1,-2 3 89,6 2 0,-4 0-139,4 0 0,1 0 111,4 0 0,0 0-115,1 0 0,-1 0 17,0 0 1,5 0-86,0 0 0,0 0 103,-5 0 1,0 0-117,1 0 1,-1 2 30,0 3 1,-3-4 78,3 4 1,-7-2-39,7 2 0,-8-3 32,4 2-62,-7 4 26,9-6 0,-10 10 42,4-10-7,-6 11 50,0-12-67,-6 12 1,-2-10 13,-6 7 0,4-7-11,1 1 0,1 0-5,-2 0 0,-2-2-8,2 3 0,2-2 5,-1 2-3,0-4 1,-6 7-8,1-3 1,5-4 8,-1 4-1,7-3 1,-5-1-39,3 4 36,4-3 0,-7 4-66,3-6 8,4 0-14,-12 0 50,11 0 7,-4 0 0,8 5 241,2-1-234,-2 1 37,11-5 1,-6 0-23,8 0 1,-6 0-2,1 0 1,-1 5 7,5 0-20,1-1 0,-1-4 35,0 0-26,6 7 0,-4-6-16,3 4 1,-3-2 11,-2 2 0,-4-4-10,-1 4 1,-4-2 23,4 2-25,-5-3 1,4 9 15,-4-7-5,-2 1 22,4 1 1,-4-2 34,2 5 37,-2-6-83,4 10 0,-6-10 85,0 7-52,0-7 26,0 9 0,0-9 22,0 7 8,0-7-50,0 10 0,-4-10 3,-1 6 1,-1-5 64,1 0 1,-1-1-69,-4 2 1,-3-3-38,4 3 40,-4-4 0,-1-1-215,0 0 1,-5 0-91,0 0 0,-2 0-102,2 0 1,4 0 75,-4 0 0,3 0-76,2 0 0,-1 0-499,1 0 0,-2 0 291,-3 0 0,4-1-223,-4-4 1,3 2 48,2-7 730,-7 7 0,5-16 0,-4 3 0</inkml:trace>
  <inkml:trace contextRef="#ctx0" brushRef="#br0" timeOffset="5">10209 15482 7988,'0'-15'-370,"0"1"1103,6 0-275,-4 0-152,4 0-148,0-1 1,-3 3-10,7 2 0,-5-1-15,4 6 0,-4-4 17,4 4 0,-4-4 6,5 4 1,-2-1-90,1 1 1,4 3 85,-4-2 1,4-3-159,1 3 1,0-3 35,0 3 0,2 2-59,3-3 0,-3 2 49,3-2 0,-2 4-18,2-4 0,-6 3-2,6 2 1,-7-1 45,7-4 0,-3 4-23,-2-4 1,5 3 21,0 2 0,0 0-42,-4 0 0,-1 0 17,0 0 0,0 0 1,0 0 1,1 5 1,-1 0 1,-5-1-4,1-4 1,-1 5 12,5 0 1,-4 0 23,-1-5-14,1 6 0,4-3-10,0 7 0,-4-6-22,-1 6 0,-1-5 15,2 4 1,2-4 3,-2 4 1,1-4-1,-2 4 1,7-4-1,-6 5 0,4-6 78,-9 6 1,6-5-76,-2 4 0,-1-6 91,1 2 1,-4 1-70,5-1 1,-1 6 1,5-1 0,-6-2-13,-3 1 1,-2-4 3,2 4 0,-3-4-14,2 4 70,4 1 18,-6 4-81,10 0 1,-8-1 90,5-4-30,-6 4-70,3-5 0,-4 6-14,3 0 0,-4-4-1,4-1 1,-3-4 35,-2 5 22,0-1-56,0 5 40,0 0-20,0 1 22,0-1-36,0 0 24,0 0-5,0 1 25,0-1 0,0 0-55,0 0 0,-5-4 11,0-1 1,0-4 1,5 4 25,0-5-21,-6 8 13,5-10-25,-12 10 0,11-8 18,-2 5 0,-4-6-17,-2 2 0,4-2 5,1 2 0,-6-2-25,2 6 0,-2-5 13,6 0-7,3-2 0,-10 0 3,2 2 0,2-2 7,-1 3-11,-1-4 0,1 4-18,-1 0 1,6-1-7,-6-4 1,5 0-40,-4 0 0,6 2 55,-2 3 1,2-4-39,-2 4 27,4-3 7,-12-2 1,10 0-45,-7 0 23,7 6 0,-5-4-22,3 2 24,4-2 0,-5-1-18,6 4 0,-2-3 10,-3 2 41,4-2-30,-12-2 1,5 5 97,-6 0-60,6-1 0,0-4 8,3 0 1,2 0-20,-6 0 0,4 0 5,-4 0 0,4 5-10,-5 0 0,6-1 15,-6-4-18,-6 0 60,7 0-29,-23 0 1,27 2 48,-9 3 14,3-4-35,3 6 1,-6-7 11,0 0 0,4 0 65,1 0-93,-1 0 0,-4 0 30,0 0 0,5-5 37,-1 0-53,1 0 0,-6 5 12,1 0 0,0-4 59,0-1-140,-1 0 1,1 1 64,0-1 1,5 0-51,-1 5 1,1-2 36,-6-2 1,6 2-48,-1-3 1,6 2 53,-6-1 1,5 2 38,-4-3 47,6-3-64,-10 7 0,10-10 84,-6 6 1,5-1-94,0 1 0,-3 2 47,3-7 0,-1 5-38,5-4 0,-5 4-13,0-4 0,-1 4 20,1-4 0,4-1-179,-4-4 115,-3 0 0,2-1-21,-4 1 1,2 0 11,4 0 1,1 0 27,-7-1 0,5 1-68,-4 0 1,4 1 54,-4 4 1,4-4-25,-5 4 0,7-4-4,-2-1 0,4-5-5,1 0 0,0 0-90,0 5 0,0-7-187,0-2 1,0-3-515,0 3 1,1-4 336,4 3 1,2-4-865,2-6 1,4 4 124,-4-3 1210,-3 3 0,13-5 0,-3-1 0</inkml:trace>
  <inkml:trace contextRef="#ctx0" brushRef="#br0" timeOffset="6">18995 15666 7998,'15'0'-239,"-1"0"0,0 0 945,0 0 1,-4 0 105,-1 0-236,-6 0-194,4 0 71,-7 0-70,0 0 1,-7 0-273,-2 0 0,1 0 37,-2 0 1,1 0-132,-5 0 1,0 2 84,-1 3 0,1-4-121,0 4 0,-5-3 3,0-2 0,0 0 78,5 0 0,0 0 35,-1 0 55,1 0-221,0 0 249,0 0-20,6 0 40,-5-7 188,12 6 45,-6-12-287,7 5 1,0-1 29,0-1 0,0 6-40,0-6 0,0 5 121,0-4-128,0-1 0,5-4-37,0 0 0,1 1-34,-1 4 0,-2-7-1,6 7 0,-4-7-126,5 6 1,-7-2 117,2-3-649,2 1 288,-5 0-305,4 0-328,-6 6 176,0 2 0,0 7 143,0 4 0,-4-2-141,-1 7 1,0-1 0,5 5 1,0 0 284,0 1 0,2 4 481,2 0 0,4 6 0,7-3 0</inkml:trace>
  <inkml:trace contextRef="#ctx0" brushRef="#br0" timeOffset="7">19024 15624 7274,'0'-14'932,"0"4"56,0 1-212,0 6-219,0-10-203,0 11 1,0-6 225,0 4 28,0 2-53,0-4-218,0 6 857,0 0-1003,0 6 0,0-3-257,0 7 1,0-6 44,0 6-57,0-1 0,0 6 33,0-1 0,0 0 58,0 0 0,0-3 17,0 4 0,0-4-17,0 8 1,0-4 8,0 0 1,0 4 10,0-1 0,0 3-71,0-2 1,0-3 74,0 3 1,-2-3-218,-3-2 87,4 6 1,-7-1 14,3 0 1,4 0 53,-4-9-16,-3 2 39,0 2 1,-1-6 7,-1-3 61,7-3-91,-10-2 120,12 0 1,-7 0-83,3 0 1,4-2-365,-4-3-198,3 4-479,2-12 485,0 5 1,-1-4-268,-4 2 0,2-1-614,-7 6 963,7-6 1,-9 3 458,2-6 0,-3 0 0,-1 0 0</inkml:trace>
  <inkml:trace contextRef="#ctx0" brushRef="#br0" timeOffset="8">18668 15539 7998,'-6'-15'-830,"4"6"812,-2-1 1,2 1 472,2-5 0,0 4 111,0 1-316,0-1 1,2-2-37,2 2 1,-2-3-25,3 4 1,3 1-35,1-1 1,-1 1 57,2-2 1,-6 2-55,6 4 0,-2 0 31,1-5 1,4 4-117,-4-4 0,-1 4-6,2-4 1,-1 5-93,5 0 17,1-4 1,-1 6 60,0-3 1,5 2-70,0-1 0,0 2 47,-5-3 0,5 4-89,0 1 1,5 0 110,-5 0 0,1 0-32,-1 0 0,-3 1-21,3 4 1,-3-3-2,-2 2 1,5 3-5,0-3 0,0 6-5,-5-5 0,0 6 38,0-2 0,1-1-9,-1 1 1,0 1 24,0 4 0,-4 0-25,-1 1 1,-1-1 20,2 0 1,2-4-15,-2-1 0,-2 0 7,1 6 1,-4-1-18,4 0 0,-4 0-9,5 1 1,-7-1 65,1 0-50,4 0 1,-6 0 51,3 1 0,-4-1-50,-1 0 1,0 0 196,0 0-165,0 1 1,0-1 9,0 0 1,0 0 1,0 1 0,0-1 68,0 0-17,0 0-59,0 7 1,-5-5-15,1 3 0,-6-8 9,6-2 1,-3 1 35,2 4 0,-1-5-38,-3 1 0,1-2 4,3 1 1,2 2-19,-7-6 1,6 4-6,-6-4 1,5 5-18,-4-6 0,1 7 3,-1-1-44,-4-4 1,5 7 56,-6-4 0,4-1-59,1 2 56,6-7 0,-15 8 4,4-6 1,1 4 2,4-4 0,0 0 0,-6-5 0,6 1 37,-1 4 1,-4-4-37,-5 4 1,0-3 116,5-2-103,0 0 1,-5 0 40,0 0 0,5 0-46,4 0 0,1 0 8,-6 0 0,1 0-9,0 0 0,5 0 4,-1 0 1,1 0-1,-6 0 1,6 0 0,-1 0 1,3-2-122,-3-3 0,-3 4 72,4-4 1,1 4-17,-1 1 0,4-5 12,-5 0 0,1 0-5,-5 5 1,4-1 1,1-4 1,4 3-8,-5-2 1,6 1-7,-6-2 0,6 3 20,-6-3 0,5 2 38,-4-1 1,4 0-26,-4-5 53,5 6 1,-7-10 21,7 4-37,-7 2 1,7-4 36,-5 7-40,6-7 0,-8 3 16,6-7 0,-1 6 16,1-1 29,3 1-65,-10-5 0,10 0 52,-3-1 1,4 6-48,1-1 0,0 6 71,0-6-49,0 1-2,0-6-33,0 1 0,1 0 8,4 0 1,-3 4-23,2 1 1,-2 4 70,-2-4-16,0-1-26,0-4 1,0 0 8,0-1 0,0 6 15,0 0 1,2 4 92,2-5-91,-2 1 33,4-5-76,1-1 0,-6 1 15,4 0 1,1 5-46,-1-1 0,4 5 11,-4-4 0,1 1-7,-1-2 0,-3-2-68,3 2 0,1 2 82,-1-1 0,1-1-208,-1-4 0,-4 5 117,4-1 0,-2 6-199,2-6 1,-4 5-158,4-4-668,-3 6 0,-1-4-1355,4 7 890,-3 0 0,4 7 1553,-6 2 0,6 4 0,2 1 0</inkml:trace>
  <inkml:trace contextRef="#ctx0" brushRef="#br0" timeOffset="9">32147 14600 21869,'-8'0'444,"-5"0"0,10-4-975,-6-1 1,4-5 194,-5 6 1,1-6 322,-5 5 1,4-4 27,1 4 1,-1-6-2,-4 2 0,5 1-25,-1-2-322,1 7 144,-6-10 1,3 10 561,2-6-360,-2 6 57,4-4-49,-7 7 462,1 0-183,0 0 1,0 0-139,0 0 1,4 5-109,1 0 0,1 1-189,-2-1 0,-2-4 365,2 4 0,2 1-323,-1-1 1,1 2 223,-2-3-200,-2-2 0,5 6-481,-2-3 281,-4-4 545,5 5-350,-6-6 135,0 0 0,5 0 145,-1 0 1,5 0 292,-4 0-137,6 0 263,-10-6-504,5-2-392,-6-6 0,4 1 182,1 4 0,6 1-291,-2 3 1,-1 2 33,1-6 75,-6 5 1,8-2-634,-7 6 837,7 0 0,-5 0 244,4 0 97,2 0 0,-6 0 45,3 0 1,4 2-147,-4 2-368,-3-2 198,0 11 0,-4-10 255,2 6 1,-3-4-442,4 4 1,1-5 92,-1 0 1,-1 3-44,-4-3 0,4 1-109,1-5 477,-1 0 0,-4 0 304,0 0-296,0 0 0,0 0-79,-1 0 0,6 0 51,-1 0 0,1 0-51,-5 0 1,1-1-100,4-4 0,-4 2-118,3-7 0,-1 5-129,2-4 0,-4 6 55,4-2-99,-4-3 1,-1 2 27,0-4 0,4 4-274,1 6 462,-1-6-264,-4 4 245,0-4 1,0 6 236,-1 0 0,6 0-134,-1 0 24,1 6 0,-5 1-43,0 2 0,4 2-52,1-6 1,4 1-209,-5-1 0,2-2 232,-1 6 0,-4-5-2,4 0 1,-4 3-101,-1-3 1,0 3-12,0-2 0,-1-4 130,1 4 1,-5-4 110,0-1 0,0 0 55,5 0 1,-5 0 11,0 0 1,0 0-10,5 0 1,-2-1-190,-3-4 0,3 3 21,-3-2 0,4-3 0,0 3 0,6-6-236,0 5 1,-1-4 36,-4 4 0,4-6-125,1 2 0,1 1-41,-2-2 0,-2 6-67,2-6 185,-2 7 1,-2-8 15,-1 6 0,6 0-58,-1 5 588,1 0-185,-5 0 0,1 2 377,4 3-350,-4-4 0,5 10-203,-6-6 1,4 5 28,1-6 1,4 6-49,-4-5 1,1 1 42,-2-1-167,-2-4 178,4 6 0,-7-7-6,1 0 247,0 0 1,0 0-36,0 0 1,-1 0 99,1 0 1,0 0-46,0 0 1,-1-5-155,1 0 0,0-4-177,0 4 1,-5-1 13,0 1 1,0 2-231,5-7 0,-5 5 96,0-4 0,0 4-58,5-4 1,-5 6 132,0-2 0,0 3-37,5 2 0,-1 0 298,1 0-34,0 0 0,0 0-36,-1 0 0,6 0 37,0 0 1,4 0 27,-5 0 1,6 5-198,-6 0 0,5 4-138,-4-4 0,4 1-405,-4-1 489,-1-3 1,-4 5-9,0-2 0,4-3 38,1 3 1,-1-4 112,-4-1 0,0 0-20,0 0 1,-1 0 134,1 0 0,0 0 80,0 0 0,0-1-9,-1-4 0,-4 3-213,0-3 1,0-1-56,5 1 0,0-1-62,0 1 1,-5 4-21,0-4 0,0-1-52,5 1 1,0-1-19,-1 1 1,-4 3 77,0-2 0,0 2 150,5 2 0,-2 0 14,-3 0 0,8 0 37,-3 0 1,3 0 44,-3 0 1,4 0-8,1 0 129,-1 0 33,-4 6-272,0-4 0,0 9-134,0-6 1,4-1 72,1-4 0,-1 0 38,-4 0 0,4 0-2,1 0 0,-2 0 12,-8 0 0,3 0-6,-3 0 1,2 0 1,-2 0 0,2 0 107,-7 0 0,6 0 97,-1 0 0,-1-4-163,1-1 0,0 0-70,5 5 0,0-5-69,-1 1 1,1-1 74,0 5 0,0-5-179,-1 1 0,1-1 111,0 5 1,0 0 52,0 0 0,4 0-82,1 0 155,-1 0 39,-4 0 106,0 0-163,0 6 0,4 0-132,1 4 1,4 1-92,-5-6 0,6 4-526,-6-4 491,7 0 101,-10 1 0,5-4 128,-6 2 0,5-2 187,-1-2 0,6 0-88,-6 0 0,5 0 704,-4 0-600,-1-6 0,-4-1 14,0-2 0,0 1-249,-1 3 1,1 2 49,0-7 0,5 6-195,-1-6 1,1 7 28,-6-2 1,6 4-150,-1 1 314,7-7-690,-9 6 667,10-5 1,-6 10 25,3 1-245,4 6 0,-7-5 330,3 4-569,4 3 231,-12-6 1,5 3 117,-6-1 0,0-5 503,-1 0 0,1-1-233,0 2 1,0-3-16,0 3 1,-1-4 341,1-1-1,-5 0-268,0 0 0,-1-5 75,1 1 1,3-1-34,-3 5 0,3-5-165,2 0 1,0 1-146,0 4 1,4 0 157,1 0-178,-1-7-72,-4 6 1,4-6-406,1 7 715,6 0-78,-4 0 141,1 0-161,-2 0 0,-4 2-112,2 3 1,-3-4 1,4 4 0,1-3 298,-1-2 35,-1 0 0,-4 0-213,0 0 1,4 0-49,1 0 0,-1 0 7,-4 0 0,0 0-39,0 0 0,-1 0 44,1 0 1,0 0-121,0 0-1,0 0 104,-1 0 0,-4-2-95,0-3 0,0 4-14,5-4 1,-5-1-25,0 1 1,0 0-50,5 5 99,0-6 1,0 4-8,-1-2 5,1 2 0,0 2 79,0 0 0,4 0 125,1 0 41,-1 0-66,-4 0 1,5 2 63,-1 2 0,5-2 24,-4 3 76,6-4-136,-10 6 99,12-6-245,-12 5 1,11-4-251,-2 3 345,2-4-295,2 6-582,0-7-7618,0 0 8199,0 6 0,0-4 0,0 4 0</inkml:trace>
  <inkml:trace contextRef="#ctx0" brushRef="#br0" timeOffset="10">21555 15283 6611,'7'0'584,"0"0"-536,-1 6-13,-4-4-11,4 4 1,-4-6 118,2 0-1,-2 6-40,4-4 215,-6 4-110,0-6 887,0 0-959,-6 0 1,3 0 2,-7 0 0,5-5-24,-4 1 0,0-3 24,-6 3 1,6 0-114,-1-5 1,1 4 72,-5-4 0,-1 4-26,1-5 0,0 6-17,0-6 1,0 6 1,-1-6 0,1 7-57,0-2 76,0-3 0,-1 7-48,1-4 1,5 3 37,-1 2 0,6 0-58,-6 0-8,7 0-20,-10 0 0,10 2-4,-6 3 6,6-4 0,-5 10 9,3-6 0,3 1 34,-2-1 3,-4-3 0,1 6-9,-2-4-21,-4-2 52,5 4 5,-6-6 2,0 0 10,0 0 26,-1 0 1,1-1-69,0-4 0,5 2 62,-1-7 0,5 7-14,-4-2-14,-1-3 0,-4 2-33,0-3 1,4 1-11,1 3 1,4 3-21,-4-2 1,4-3-3,-4 3 0,4-3-46,-5 3 0,6 2 78,-6-3-88,7 4 54,-10 1 1,10 0-5,-6 0 9,5 0 2,-8 0 1,10 1-1,-2 4 1,-4-3 0,0 10 0,-6-4 0,1 2 0,3-1 0,-2-6 0,2 2 0,2 1 9,-1-1 1,4 0-3,-4-5 0,-1 0 1,-4 0 0,5 0 5,-1 0-5,1 0 0,-6 0 22,1 0-24,0 0 1,0-5 7,-1 0 1,1-1-8,0 1 1,5 2 8,-1-6 1,2 4-17,-1-5 0,-4 6-1,4-6 0,1 7 9,-2-2-3,7 4-33,-10-6 0,10 6 32,-6-4-63,6 3 1,-4 4 43,7 3 13,-6-4-16,4 12 5,-4-5 7,6 6 1,-2-4-3,-2-1 21,2-6 1,-9 5-17,6-3 1,-1-4 11,1 4 1,-3-3-7,-6-2 0,5 0 0,-1 0 0,1 0 7,-5 0 1,-1 0 1,1 0 0,5 0 49,-1 0 0,1-2-53,-6-3 0,6 4 61,0-4-34,-1-3-32,-4 0 1,0-4-32,-1 2 0,6 2-33,-1 4-18,1 2-24,-5-11 56,0 12 0,4-6 7,1 7-2,5 0 11,-8 0 1,10 2 57,-3 3-48,-2-4 0,5 7 15,-3-3-4,-3-3 1,5 4 0,-6-6 1,4 1 10,-5 4 0,6-3 0,-6 3 1,6-4 10,-6-1 1,1 0-22,-6 0 0,1 0 11,0 0 1,0 0-6,-1 0 1,1 0 22,0 0-39,0-6 0,0 4-2,-1-3 1,1 4-37,0 1 0,0-5-9,-1 0 1,6 1 18,0 4 21,-1 0 0,1 1 20,-1 4 0,5-3-54,-4 2 72,6 4 1,-8-5-37,6 7 13,0-7 34,-1 3-6,-2-6 0,-2 0 94,1 0 1,0 0-108,-6 0 0,1 0 19,0 0 0,0 0-8,-1 0 1,1 0-18,0 0 0,5 0 1,-1 0 1,-4 0-4,-5 0 0,0 0-19,5 0 1,4-4-12,1-1 0,-1 0-23,-4 5 0,0-5 45,0 1 0,4-1-30,1 5 13,-1 0 19,2 0 14,-4 0-1,4 0 0,-2 1-22,1 4 11,6-3 1,-5 4 24,3-6-25,3 6 88,-4-4 1,0 4-82,-4-6 1,2 0 192,-1 0-112,-1 0 0,-2-1 15,2-4 0,-2 3-33,2-2-36,-2-4 0,-3 5-76,1-7 1,5 7 91,-1-2 1,1-1-124,-6 1 1,6-1 23,0 1-63,-1 4 92,-4-6-5,0 7 26,-1 0 0,6 0 10,-1 0 10,7 0 0,-5 0-25,4 0 24,2 0 0,-9 2-13,6 3 0,-1-4 75,1 4 0,-3-4-57,-6-1 1,5 0 3,-1 0 0,5 0 7,-4 0 1,-1-4 2,-4-1 1,0 0-13,0 5 0,0-1 5,-1-4 0,1 3-39,0-2 1,0 2 34,-1 2 0,6-5-117,0 1 0,-1-1 52,-4 5-9,6 0 35,2 0 0,6 1-27,0 4-27,0-3 51,0 10 1,-5-8 29,0 5-43,-6-6 137,9 3-22,-10-6-34,4 0 1,-6 0-38,0 0 0,4 0 20,1 0-33,-1 0 0,-4 0 40,0 0-57,-1 0 1,1-4 28,0-1 1,5 0-184,-1 5 139,1 0-11,-6-6 28,7 4 4,-4-4 26,10 6 0,-4 2-36,6 2 63,0-2-40,0 11 39,-6-12 0,2 10 9,-5-6 0,4 0 6,-4-5 1,4 0-28,-4 0 1,-1 0 5,-4 0 1,0 0-35,-1 0 0,1 0 55,0 0-72,0 0 0,0 0 38,-1 0 1,1-5-51,0 0 1,4 0-9,1 5 0,4 0-55,-4 0 66,-1-6-6,2 5 29,-4-6 1,10 9-24,-3 3 101,4-4-71,1 12 13,0-5-11,-7 6 0,6-5 5,-4 1 0,2-7 63,-2 2 1,2-4 81,-6-1-29,-1 0 0,-4 0-96,0 0 1,-1 0-3,1 0 0,0 0 22,0 0 0,0 0-88,-1 0 1,1 0 34,0 0 1,4 0-7,1 0 1,-1-4-24,-4-1 1,5 0-68,-1 5 59,1-6 26,-5 4 11,6-4 0,1 7-5,7 4 0,0-2 32,0 7 0,0-5-19,0 4 1,0 1 0,0-1-1,0 1 1,5-6 6,0 6 238,0-7-239,-5 3 1,-7-6 128,-2 0 0,1 5-107,-2 0 1,1-1-1,-5-4 0,0-1 19,-1-4 1,0 4 15,-4-4 0,3-2-22,-3 3 0,1-6-10,-1 6 0,4-6-85,-4 5 0,1-4 78,-1 4 0,4-4-76,-4 4 0,3-5 69,2 6 0,-1-1-38,1 5 1,5-2-10,-1-2 0,5 2-4,-4-3 0,4 4-54,-4 1 74,6 0 0,-5 4 18,3 1-17,3 0 0,-5-5 242,2 0-145,3 6 194,-10-4-128,4 4 0,-2-6 316,1 0-96,6 0-210,-10 0 1,10 0-142,-7 0 210,7 0-625,-3 0-276,6 0-304,0 0 626,-7 0 1,6 2-191,-4 2 1,4 0-185,1 5 1,0 1 719,0 4 0,0 0 0,0 0 0</inkml:trace>
  <inkml:trace contextRef="#ctx0" brushRef="#br0" timeOffset="11">15270 15340 7870,'0'-8'-486,"0"1"726,0 7 991,0 0-983,0-6-126,0 4 0,-1-4-6,-4 6 0,2 0-23,-7 0 0,6 0-120,-6 0 0,5-5-11,-4 1 0,-1-6 73,-4 5 0,5-1-33,-1 1 1,1 2 49,-5-6 0,-1 6 37,1-2-26,0-3 1,0 6 60,-1-2-48,1 2 1,0 2-12,0 0 0,4 0-55,1 0 51,6 6 0,-8 2-108,6 6 1,-1-4 68,1-1 1,3 1-39,-2 4 1,0-4 4,0-1-4,2 1 1,-6-1 57,3 0-3,4-5 32,-12 2 0,5-6-55,-6 0 1,0 0 28,0 0 0,-2 0-10,-3 0 0,3 0 2,-3 0 1,-1-5 14,1 0 1,-3-6-1,7 2 1,-7 1-16,8-1 1,-5 4-7,0-5 0,3 2-76,-3-1 0,-1-4 74,1 4 0,0 3-82,5 1 1,1 2 62,4-2-62,-4 3 65,5-4-8,0 6 7,-5 6 12,12 2 47,-5 6-60,6 1 1,-5-6 85,0 1-1,0-7 14,5 9-68,-6-10 1,3 4 45,-7-6-79,1 0 1,-5 0-4,-1 0 0,-4 0-11,1 0 1,-6-1 33,5-4 1,-6 3-78,1-2 0,2 1 47,-2-2 1,5-2-7,-5-2 1,-4-2-2,-5 6 1,0-6-2,4 2 1,1 1-44,-1-2 0,6 7-6,-1-2 1,7 4 44,-2 1 1,3 0-17,2 0 73,-1 0 0,6 0 3,-1 0 1,7 6 8,-1 4 0,2-3 20,2 3-26,0-1 1,-2 6-23,-2-1 1,2-5 1,-3 1 0,4-5-60,1 4 1,-2-4 82,-3 4-61,4-6 1,-10 5 30,6-3 0,-6-3-3,2 2 0,-4-2-4,-1-2 0,-5 0 0,0 0 0,-5 0 1,5 0 1,-5-2 0,5-2 1,-6 2-38,1-3 0,-2-1 37,-3 1 0,1-4-82,-1 4 0,1-4 16,-1 4 1,1-5-107,0 6 1,1-6 105,3 5 1,3 1-64,7 4 229,0 0-157,0 0 0,1 1 131,4 4 0,2-2-39,7 7 26,0-1-68,0 5 5,0 1-29,-6-1 1,3-2-18,-7-2 1,6-4-8,-6-6 28,1 0 1,-5 0 43,-1 0 1,-4 0-44,0 0 1,-4 0 33,4 0 1,-5 0-15,5 0 1,-1-5 5,1 1 0,-2-3-3,-3 3 1,-1 2-3,6-3 1,-5-3-14,5-1 0,-6-2-4,1 1 0,2-1-95,-1 7 1,5-6 94,-1 5 1,4 1-17,0 4 0,6-5 31,-1 0 0,6 0 11,-6 5 46,7 0-23,-3 7 1,6-4-20,0 6 1,-5-4 2,0 5-17,0-7 1,4 8 29,-4-6-36,4-1 1,-12-2-11,3 3-3,-2-4 0,-7 6 5,0-7 1,0 0 1,5 0 0,-5 0-3,0 0 1,-5 0 5,5 0 1,-5 0 8,5 0 1,-6-5-11,2 0 1,0-1-5,0 1 0,1 3-30,-2-2 0,-1-3-73,6 3 1,-5-6 82,5 5 0,0 1-47,5 4 63,6 0-12,-5 0 234,12 0-239,-6 6 193,7 2-162,0 6 1,0-4 7,0-1 0,0-4-10,0 4-9,0-6 43,-6 4-28,-2-7 1,-6 0 61,0 0 0,0 0-65,-1 0 1,1 0 22,0 0 0,0 0-16,-1 0 1,1-2-1,0-3 0,-5 4-18,0-4 0,-6 2-3,1-2 1,2 4-16,-2-4 0,7 2-11,-2-2 0,-2 3-156,2-2 158,1 2 131,3 2-10,7 0 23,2 0-91,6 0 1,0 2 51,0 2-93,0-2 68,0 4-51,0 1 1,-2-6 18,-2 4 1,1-3 67,-7-2 1,1 0-44,-6 0 0,6 0 4,-1 0 0,-1-2-28,-8-3 0,4 4 11,-4-4 0,3 2-24,2-2 0,-1 3 9,1-2 1,0-3-22,0 3 1,0-6 23,-1 5 1,1-4-140,0 4 1,0-4 74,0 4 1,-1-5-12,1 6 0,0-1 38,0 5-12,-1 0 256,1 0-247,0 0 156,6 0-126,-5 0 0,10 2 86,-6 2-61,6-2 1,-5 4-18,3-6 1,2 2 52,-7 3-9,7-4-20,-3 5 0,4-6 4,-2 0 44,2 0-31,-4 0 31,6 0 4,0 0-577,0 7-469,0-6 665,0 6 1,0-6-1372,0 4 641,0-3-845,0 10 1862,0-4 0,12 6 0,4 1 0</inkml:trace>
  <inkml:trace contextRef="#ctx0" brushRef="#br0" timeOffset="12">11304 15226 6524,'-2'-8'345,"-3"3"160,4 4-164,-6-6-156,1 6 1,3-6 89,-7 7-39,7-6-106,-3 4 0,-4-5-19,1 2 0,-5 2-24,9-7 1,-6 7-9,1-2 1,-2-1-48,-2 1 1,4-1 74,1 1 1,-1 4-124,-4-4 0,0-1 25,-1 1 0,6-2-46,0 3 1,-1 2 55,-4-3 1,0 4-13,-1 1 15,1 0 0,0 0-5,0 0 0,4 0 28,1 0-16,-1 6 1,1-3 17,-1 7 0,6-7-16,-6 2 0,5-2 9,-4 2-33,-1-4 0,-4 7-6,0-3 0,0-4-37,0 4 1,-1-2 55,1 2 0,0-3-50,0 2 0,-5-2 38,0-2 1,-6 0-19,1 0 1,2 0 44,-2 0 0,5 0 3,-5 0 0,7-2 8,-2-2 1,3 0 89,2-5 1,-3 4-34,2-4-40,-2 6 1,9-4-135,-6 7 163,6 0-103,-5 0 1,12 0 0,-7 0-39,3 0 59,4 7 0,-10-4 18,6 6 0,-2-6 66,3 2 1,1 1-77,-7-1 1,2 1 22,-1-1 0,-4-3-12,4 3 0,-4-4-4,-1-1 0,-2 2-24,-3 2 0,3-2-9,-3 3 1,3-4 1,2-1 1,-5 0-9,0 0 1,0-1 37,5-4 1,0 3-19,0-2 1,-5 2-20,0 2 1,-5-1 20,5-4 1,-1 3-20,1-3 1,3 4 37,-3 1-13,3 0 0,2 0 117,0 0 14,6 0-26,1 0 22,1 0-127,5 0 0,-11 1 31,8 4 0,-3-3-30,3 3 0,-3-2 3,-2 1 1,-5-2-4,-1 3 0,1-4 0,-5-1 1,-1 2 1,1 3 0,-7-4 42,3 4 1,5-3-38,-1-2 0,7 0 73,-7 0 1,3-2-58,2-3 0,-2 4 1,-3-4 1,3 2-61,-3-2 1,-1 3-3,1-2 0,0 2 4,5 2 1,-1 0-12,1 0 0,0 0-36,0 0 1,4 0 58,1 0 1,6 2-15,-2 2 1,2-2-26,-2 3 69,3 3 8,-10-7 0,9 6 8,-7-7 0,2 1-11,-1 4 1,-4-4 6,4 4 0,-9-3 23,-1-2 1,0 0-38,5 0 0,-5 0 57,0 0 0,-1-5-44,1 0 0,3-1 37,-3 1 0,2 2-89,-2-6 1,3 5-25,-3 0 24,3 2 1,2 2-34,0 0 55,6 0-20,1 0-34,1 0 12,5 0 43,-6 6 1,7-2-5,0 5 5,-6-6 0,4 5 20,-2-3-13,-4-4 0,0 6 44,-6-7 0,-2 0-50,-3 0 0,1 0 120,-5 0 1,1 0-103,-2 0 1,-3 0 79,3 0 0,-7 0-59,-2 0 0,-1 0-30,6 0 0,1 0-16,3 0 0,-1 0-6,6 0 0,0 0 64,5 0-41,0 0 1,1 1 184,4 4-156,2-3 190,7 4-91,0 0 24,0-4-69,0 4 14,0-6-1366,0 0 159,-6 0 246,5 0 1,-6 2-489,7 3-230,0-4 1565,0 5 0,-6 1 0,-2 1 0</inkml:trace>
  <inkml:trace contextRef="#ctx0" brushRef="#br0" timeOffset="13">7451 15311 7874,'7'0'-750,"6"0"1,-10 0 483,7 0 374,-7-6-23,10 4 1,-10-4-40,6 6 1,-6-2 121,2-2-73,-3 2 275,-2-4-178,0 6 1235,0 0-1329,-7 0 1,4 0 75,-6 0-113,-1 0 0,-4-5 0,0 0 1,0 0-9,-1 5 1,1-4-8,0-1 0,0-1-19,-1 1 1,0 2 46,-4-7 0,3 6-49,-3-6 0,3 7 32,2-2 0,0-1-6,-1 1 0,6 0 28,0 5 2,-1 0-49,-4 0 0,1 7-10,4 2 0,2-1-26,7 2 1,-1-3 46,-4 3 1,3 3-66,-2-4 0,2-1 79,2 1-104,-6-5 55,4 8 0,-10-10-15,-3 4 0,0-6-7,-4 0 1,-2 0-50,2 0 0,-1 0 61,1 0 0,3-1-7,-3-4 1,-2-2 1,2-2 1,-6-4 41,1 4 1,2-4-37,-1-1 0,5 0 2,-1 0 0,4-1-10,0 1 0,1 1 1,0 4 1,0-2-61,-1 6 67,1 0 0,0 5 36,0 0-47,6 0 163,-5 0-116,12 0 0,-10 2 8,6 3 1,-1-4 13,1 4 16,3 3-42,-10 0 29,4 0-93,-7 4 0,1-10 53,0 3 1,0-4-110,0-1 0,-1 0 61,1 0 1,0 0-6,0 0 1,0 0 16,-1 0 1,1 0-4,0 0 0,0 0 4,-1 0 1,-8 0-22,-1 0 34,-6-6 1,6 3-12,1-7 1,-6 2-66,15-1 1,-8-2 56,3 6 0,-5-4-8,5 4 1,0 0 14,5 5 0,0 0-1,0 0 0,4 0 238,1 0-152,6 0 209,-10 0-225,11 7 29,-4 0 1,6 8-59,0-1 1,0-5 29,0 1-47,-6-1 0,2 1-12,-5-1 1,4-6 24,-4 2 0,4 2-3,-4-3 0,4 1 13,-5-5 0,1 0-25,-5 0 0,-1 0 1,1 0 1,-6 0 28,-4 0 0,2-2 2,-2-2 1,0 1-15,-4-7 1,1 5 0,4-4 1,-4 1-29,3-2 1,-3-2 24,-1 2 1,4 2-125,0-1 0,7 4 126,-2-4-58,-3 6 0,6-4 66,-3 7-9,10 0 41,2 0-23,7 7 1,0-4-21,0 6 8,0-6 33,-6 10-37,4-11 0,-6 4 42,4-6 0,1 5-61,-7-1 1,1 1 0,-6-5 1,4 0-13,-3 0 0,3 0-2,-8 0 0,3 0-88,2 0 1,-2 0 99,-3 0 0,-3 0-48,-6 0 0,1-1-31,3-4 1,-4 3-14,-1-3 0,1 2 9,-5-1 1,3 2-15,1-3 0,7 4 76,3 1 1,-1 0-2,1 0 0,5 0 98,4 0 0,5 0-58,-4 0 67,6 6 0,-4-3-49,7 7 1,0-6 59,0 6-88,0-7 39,-6 10-46,-2-12 1,-6 10-12,0-6 1,-1 0-20,1-5 1,0 0 24,0 0 0,-2 0-17,-3 0 0,-1 0 17,-4 0 0,-3 0-5,3 0 0,2-5 3,-2 0 0,2-4-1,-1 4 0,-4-4-13,3 4 1,-1-1 11,1 1 1,-1 3-242,6-3 230,-6 4 1,9 1 16,-3 0 0,8 0-42,1 0 136,7 0 1,-3 6-34,6 2 1,0 2-29,0-1 19,0 1-59,-6-3 1,2 5 26,-5-8 0,-1 1-52,-4-5 1,0 0 24,0 0 1,-5 0-7,0 0 0,-2 0 4,2 0 1,4 0 0,-4 0 1,-2 0 15,2 0 1,-5-2-12,5-2 1,-4 1 10,4-7 0,-6 5-9,1-4 1,-3 4-94,-1-4 0,-1 5 30,1 0 0,1-3-10,3 3 0,-1-1 59,6 5 1,5 0-7,4 0 1,5 0 299,-4 0-246,6 0 1,-4 1 223,7 4-231,0-3-1,0 10 1,-4-8-16,-1 5 0,-4-4-9,4 4 1,-6-6-13,1 2 1,-2-2-17,-3 2 1,1-3-1,0 2 1,-2-2 18,-3-2 1,3 0-10,-3 0 0,-1 0 8,1 0 1,-5 0 46,5 0 0,-6 0-41,1 0 1,-3-2 0,-1-2 1,0 2-40,-1-3 0,1 4-88,-1 1 1,6 0 90,-1 0 0,11 0-69,-1 0 105,3 0-74,3 0 170,2 0-90,6 6 1,0-3 35,0 7 12,0-7-14,0 3 0,-5-4 12,0 3 1,-6-4-41,2 4 0,-4-4 0,-1-1 1,0 0 2,-1 0 0,-3 0-23,-1 0 1,-5 0 15,5 0 1,-2 0-2,2 0 0,2 0-11,-7 0 1,5 0-5,-4 0 0,-1 0-44,-4 0 0,-1-4-6,1-1 0,1 0 44,3 5 0,4 0 1,5 0 0,6 5 62,-1 0-42,7-1 0,-3 3 0,6-4-5,0 6 1,-5-4 6,0 5 0,-1-7 26,1 2 0,-2-4 9,-8-1 0,1 5 3,0 0 1,-5-1-35,0-4 0,-6 2 10,1 3 1,2-4-6,-2 4 1,2-3 2,-2-2 1,-3 0 3,4 0 1,1 0-3,-2 0 0,0 0-23,-4 0 0,4 0-4,0 0 0,-4-5-34,-5 0 0,4 0 47,6 5 1,-1 0-17,-4 0 0,5 0 40,4 0 1,4 2 1,0 3 1,6-4 7,0 4-20,-1 3 1,1-7 125,-1 4-124,7 3 0,-5-6 71,3 2 1,4 0-29,-4 0 99,3-2-95,-4 4 1,3-1 6,-7 0 1,7 1 40,-1-1-72,-4-4 0,4 7 16,-5-3 3,6-4-36,-10 12 54,12-11 93,-6 10-115,7-10 1,-1 4 71,-4-6 66,3 0 11,-4 7-8,6-6 27,0 5 98,0-6-3196,0 0 1910,6 0 1,2 0-996,7 0 1950,-1 0 0,6 0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7:12:01.144"/>
    </inkml:context>
    <inkml:brush xml:id="br0">
      <inkml:brushProperty name="height" value="0.053" units="cm"/>
      <inkml:brushProperty name="color" value="#FF0000"/>
    </inkml:brush>
  </inkml:definitions>
  <inkml:trace contextRef="#ctx0" brushRef="#br0">21839 4222 8428,'9'0'-699,"1"0"1,-5-1 366,4-4 0,-4 3 595,4-2-130,-6-4 6,10 6-68,-11-4 0,4 6-10,-6 0-15,0 0-15,0 6 1,-6-4-1,-4 2 0,-2-2-10,-3-2 0,1 0 7,0 0 0,0 0 3,-1 0 0,1 0 1,0 0 0,-7 0 10,-2 0 0,-4 0-12,-2 0 1,1 0-43,0 0 1,-6 0 42,1 0 0,-1-5-6,0 1 1,4-1-14,-3 5 1,-2 0 1,2 0 0,0 0 7,5 0 1,1 0-1,3 0 1,-3 0 73,4 0 1,-4-5-70,-2 0 1,1 1 29,-1 4 0,-4 0-16,0 0 1,-2 0 0,2 0 0,3 0-17,-3 0 0,3 0 4,1 0 1,1 0-35,0 0 0,-1 0 38,1 0 1,4 0-42,0 0 0,7 0 31,-2 0 0,-2 4-33,2 1 0,-1 0 12,1-5 1,3 0-7,-3 0 1,-1 0-1,1 0 1,-2 5-2,2-1 0,2 1 28,-7-5 0,2 0 0,-2 0 0,-1 0-15,6 0 1,-6 0 1,1 0 0,2 0-1,-2 0 1,5 0-2,-4 0 0,1 0-2,-2 0 0,2 0-1,3 0 0,3 0-2,-3 0 1,-1 0-7,1 0 0,0 5 0,4 0 1,1-1 1,0-4 1,-2 0 4,-3 0 0,2 0 18,-7 0 1,5 0-15,-5 0 1,5 0 0,-4 0 0,4 0-7,-5 0 0,2 0 1,-2 0 0,-3 0 5,4 0 0,-2 0-1,1 0 1,-1 0-14,6 0 0,-5 0 11,5 0 0,-2 2 5,2 3 1,4-4 5,-4 4 1,3-4 0,2-1 1,4 0-4,1 0 0,-1 0 1,-4 0 1,0 0 27,0 0 1,-1 0-29,1 0 1,0 0 1,0 0 1,-2 0 0,-3 0 1,3 0-31,-3 0 0,-1 0 12,1 0 1,-2 0-5,2 0 0,3 0 7,-3 0 1,-1 0-3,1 0 0,0 0 11,5 0 1,-5 0 3,0 0 0,0 0 10,5 0 0,-1 0-17,1 0 1,0 0-2,0 0 1,-5 0-1,0 0 0,0 0-2,5 0 0,0 0-1,-1 0 0,1 0-2,0 0 0,0 0 0,-1 0 0,1 0-1,0 0 0,-2 0 11,-3 0 0,2 0-7,-7 0 0,5 0-4,-4 0 1,4 0-3,-5 0 1,5 0-2,-5 0 1,5 0 1,-4 0 0,4 0-2,-5 0 1,5 0 2,-5 0 0,7 2-3,-2 3 0,-2-4 59,2 4 0,0-3-53,5-2 0,0 0 15,0 0 1,0 0 32,-1 0-24,1 0 0,0 0-11,0 0 0,4 0 1,1 0 1,4 0 7,-4 0-2,5 0 51,-8 0-42,4 0-41,-6 0 0,4 0 13,1 0 1,4 0-3,-5 0 19,7 0-6,-9 0 44,4 0-49,0 0 1,0 0 15,3 0-3,4 0 46,-6 0-55,7 0-195,0 0 0,0 6-288,0 4 0,2-1-19,3 5 1,4-1 486,10 11 0,10-1 0,7 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8:00:46.7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8000"/>
    </inkml:brush>
  </inkml:definitions>
  <inkml:trace contextRef="#ctx0" brushRef="#br0">16691 2515 8055,'9'1'0,"53"-1"-1,-6 0-62,-3 0 0,0 0 73,-5 0 0,5 0-7,0 0 1,2 2 1,2 3 1,4-4 5,1 4 1,-5-3-1,-5-2 1,-11 0-8,2 0 1,-4 0 1,-11 0-2</inkml:trace>
  <inkml:trace contextRef="#ctx0" brushRef="#br1" timeOffset="1">2403 3071 8208,'14'0'0,"-4"-5"-240,-1 0 1,-4-1-260,5 1 0,-6 4 177,6-4 156,-7 3 158,10 2-23,-12 0 80,6 0 3,-1 0 3,-5 0-50,6 0-15,-7 0 120,0 0 4,0 7-92,-7-6 1,4 10 22,-6-6 1,4 4-18,-4-4 0,4 0 20,-5-5 0,6 5-18,-6-1 1,5 6 2,-4-5 1,1 1-31,-1-1 1,-3-2-6,8 6 0,-7-4 7,1 5 0,2-6-10,-1 6-4,-1-1 0,-4 5 24,0 1 0,1-1 0,4 0 0,-4-4 1,4-1 1,-4 1 5,-1 4 0,0 0 13,-1 0 1,-2 0-18,3 1 0,-4-1-26,9 0 1,-4 0 24,-1 1 1,1-1-17,4 0 0,-4-5 14,4 1 1,1-1 7,-2 6 1,6-3-11,-6-2 1,2 2 2,-1-2 1,-4 2 1,4 3 0,1-6 1,-2 1 1,6-1-22,-6 5 0,5 1 17,-4-1 1,4-2-28,-4-2 1,6 3 10,-2-4 0,3 4-4,2 1 0,0 0 11,0 0 0,0 0 1,0 1 0,-1-6 0,-4 1 0,3-1 0,-2 5 1,2 1 5,2-1 0,0 0-7,0 0 1,0 0 6,0 1 0,0 4-5,0 0 1,0 0-2,0-5 0,0 0-2,0 0 0,0 2 0,0 3 0,2-3 16,2 3 1,-2-4-14,3 0 0,-4 4 4,-1 0 1,0 1-4,0-1 0,0-2-19,0 7 0,0-5 9,0 5 1,-4-5-3,-1 4 1,-2-4 0,3 5 1,2-5-2,-3 5 0,-1-5 3,1 4 1,-1-4-2,1 5 1,2-2-1,-6 2 0,5 1 1,0-6 1,-3 5 15,3-5 1,-1 0-15,5-5 1,0 5 44,0 0 0,-2 0-34,-2-5 0,2 0 3,-3 0 0,4 1 3,1-1 0,0 0 3,0 0 0,0 1-11,0-1 1,-2 0 4,-3 0 0,4 0-32,-4 1 1,4-1 17,1 0 0,-5 0-4,0 0 0,0 1 0,5-1 1,0 2-3,0 3 1,0-4 24,0 4 1,-1-1 2,-4 1 0,3-2-22,-2 7 0,2-5 6,2 4 0,0-4-11,0 5 1,0-5 5,0 5 0,0-5-20,0 4 1,0-4 8,0 5 0,0-5-2,0 5 0,0-7 5,0 2 1,0 2-1,0-2 0,0 1 34,0-1 1,0-3-29,0 3 0,2 1 1,2-1 0,-2 7-1,3-3 1,-4-1 0,-1 2 0,0-5-2,0 5 1,0-5-1,0 4 1,5-4 27,0 5 0,1-7-3,-1 2 1,-4 2-30,4-2 0,-3 1 6,-2-1 1,4-3-12,1 3 1,0 2 16,-5-2 0,0 4-23,0-4 0,2 0 24,2-5 1,-2 1-4,3-1 0,-4 0 3,-1 0 0,0 0 3,0 1 1,0 4-7,0 0 1,2-1 0,2-3 0,-2-1-7,3 0 0,-4 5 7,-1 0 1,5 5-41,0-5 1,4 1 43,-4-1 0,6-3-4,-1 3 1,-2-3 20,1-2 0,-4 5 7,4 0 1,-4 0-44,4-5 1,-4 0 14,5 0 1,-2 1-20,1-1 0,2 0 16,-6 0 1,6 1-1,-2-1 0,-1 0-10,2 0 1,-6-1-3,6-4 0,-5 6 1,4-1 1,-6 0 2,2 5 1,1-3 2,-1-2 1,1 2 0,-1 3 1,-3-4 2,3 4 0,1 2 10,-1-2 1,-1 5 2,-4-5 0,5 4-14,0-4 1,0 2-4,-5-2 1,0-3-5,0 2 0,0-2 0,0-2 1,0 1-6,0-1 0,0 0 10,0 0 0,0 1-8,0-1 1,0 0 4,0 0 0,-2 0-2,-3 1 5,4 5 0,-7 1 0,3 2 0,3-2 0,-2-7 0,2-4 0,2-1 0,-5 1 0,1 4 0,-1 0 0,5 0 0,0 0-23,0 1 0,0-6 20,0 1-49,0-1 48,0 5 1,0-6-5,0 5-1,6-12 40,2 6 0,2-3-33,-1 1 1,1 2 17,4-3 1,-5-2-8,1 3 0,-1 1-1,5-1 1,5 4 4,0-4 0,0 1 0,-5-1 1,1-3-10,-1 2 0,5-1 0,0 2 0,1-3 5,-1 2 0,-1-2-2,5-2 0,-4 0 1,5 0 0,0 0 13,4 0 1,1 0 1,-1 0 1,4 0-18,-4 0 1,8 0 0,-7 0 1,2 0-21,-2 0 0,-1 0 21,1 0 0,-1 0-13,1 0 1,-6 0 10,1 0 0,0 0-20,4 0 1,1 0-1,-1 0 0,2 2-4,3 2 0,2-2 0,3 3 0,1-4-3,-5-1 0,3 0 18,-3 0 0,4 0-2,-5 0 1,0 0 3,-5 0 0,-4 0-9,0 0 0,-5 0 4,4 0 0,-4 0 7,5 0 1,-2 0 2,2 0 1,3 0-3,-4 0 0,6 0 0,4 0 0,-3 0-2,3 0 0,-1 0 0,1 0 1,-3 0-4,3 0 1,2 0 2,-2 0 0,-1 0-17,-9 0 0,4 0 16,-3 0 1,1 0-2,-1 0 1,1 0 1,-6 0 0,5 0 0,-5 0 1,6 0-1,-1 0 0,1 0 1,-1 0 1,7 0 1,-2 0 0,2 0-3,-2 0 1,-1 0-1,1 0 1,-1-4-1,1-1 0,-1 0 0,0 5 0,1-5 0,-1 1 0,-4-6 0,0 5 0,-2-6 6,1 2 1,4 1-1,-3-2 1,3 6 47,1-6 1,6 5-49,-1-4 1,1 4-2,0-4 0,-3 6-5,7-2 1,-6-1 3,1 1 1,2-5-6,-2 6 0,0-6-4,-5 5 1,-4-1 1,0 1 1,-2 2-6,2-6 1,2 4 0,-2-5 0,5 6 4,4-6 1,-2 7 2,7-2 1,-1-1-1,1 1 0,3 1 0,-3 4 0,-2-5 0,2 0 0,-7 0 0,3 5 1,-4 0-1,-2 0 0,0-1 0,1-4 0,-1 3 0,1-2 0,-1 2 0,1 2 0,1-1 0,3-4 0,2 3 0,2-2 0,5 2 0,-5 2 0,3-5 0,-2 0 0,1 1 0,-5 4 0,-1 0 7,-5 0 0,1 0 1,-1 0 1,0 0-10,1 0 1,-1 0 2,1 0 1,-1 0-5,1 0 0,4 0 3,0 0 0,5 0 0,-5 0 0,5 0-2,-5 0 0,0 0-1,-4 0 1,-1 0-1,1 0 1,-6 0 0,1 0 0,-5 0 1,5 0 0,-7 0 0,2 0 0,-2 0 0,2 0 0,-3 0 0,3 0 0,3 0 0,2 0 0,-2-5 0,2 0 0,-1 1 0,6 4 0,-1 0 10,1 0 1,-1 0 0,1 0 1,-1 0 2,0 0 0,1 0-10,-1 0 1,-4-2-8,0-3 0,-5 4 6,4-4 0,-5 3-1,1 2 1,1 0 0,-1 0 1,2-1-2,-2-4 1,-2 3-6,7-2 1,-2 2-1,2 2 1,2 0-1,-2 0 1,1 0 3,-1 0 0,3 0 24,-3 0 1,3 0-26,1 0 1,-4 0 0,-1 0 0,-4 0-1,5 0 0,-5 5 0,5 0 1,-5-1 0,4-4 1,-5 2-1,1 3 0,-2-4-7,2 4 1,-3-2 4,3 2 1,-3-4-3,-2 4 0,2-2 2,3 2 1,-4-3 0,4 2 0,2 3 0,-2-3 0,4 3 0,-4-3 0,2-2 0,-2 3 0,-2-4 0,7-1 0,-5 5 0,5 0 0,-5 0 0,4-5 0,-4 0 0,5 0 0,-7 1 0,2 4 0,2-4 0,-2 4 0,4-3 17,-4-2 0,2 0 2,-2 0 0,-3 0-16,3 0 0,-4 0 1,0 0 0,4 5 13,0-1 0,0 1-9,-5-5 0,5 0-14,0 0 0,6 0 6,-1 0 0,-2 0-2,1 0 1,0 0-1,0 0 1,4 0-4,-3 0 1,1 0 3,-1 0 1,3 0-1,-4 0 0,3 0 11,-3 0 1,3 5-11,-7-1 1,4 1 16,-4-5 1,2 0-18,-2 0 1,-3 0 0,2 0 1,0 0-2,1 0 0,-2 0-1,7 0 1,-5 5-5,5 0 1,-1-1 6,6-4 0,-1 0-2,1 0 1,-1 0-3,0 0 1,1 0 3,-1 0 1,1 0 6,-1 0 0,-4 0 1,0 0 1,-2 0-1,1 0 1,3 0 1,-7 0 1,4 0-10,-4 0 1,2 0 0,-2 0 1,-3 0-11,3 0 1,3 0 10,1 0 1,-1 0-5,2 0 0,0 0 8,4 0 0,5-1-2,1-4 1,-1 4-2,-5-4 1,5 3 1,1 2 0,-1 0-7,-5 0 1,-1-5 0,-3 1 0,3-1 9,-4 5 0,-2-5-6,-2 1 1,1-1-7,-1 5 1,5-5-1,-5 0 0,6-1-2,-1 1 1,1 4-3,-1-4 1,3-1-3,-4 1 1,4-6-9,2 1 0,-2 2 13,-4-1 1,4 1-7,-3-1 0,-2-4 4,2 3 1,-7-2 6,2-2 1,-3-1 0,-2 1 1,0 0 1,0 0 1,-4 0 0,-1-1 1,-4 1 3,5 0 1,-6 0 1,6-1 0,-7-3-9,2-1 0,-4-2-1,-1 2 0,0 2 2,0-7 1,0 5-7,0-5 1,-6 1-1,-4-6 0,1 6-3,-5-1 0,1 5 2,-11-5 0,6 5-1,-6-4 0,0 5 1,-4-1 0,-1-1 1,1 1 1,4 0-1,0 5 1,5-5 0,-4 0 0,5 0 22,-1 4 1,4 1-3,0 0 1,6 5 27,-1-1 18,7 1 13,-9-6-37,10 1-19,2 0 1,10 4-43,9 1 1,-2 6 16,7-2 0,-1-1-5,6 1 1,4 0 2,0 5 0,7-1-4,-3-4 0,3 3 6,-2-2 1,1 2-3,-5 2 0,0 0 0,-1 0 0,4 0 3,5 0 0,1 0 1,0 0 1,1 0-1,3 0 0,-2 0 0,2 0 1,0 0-1,-4 0 0,1 0 0,-11 0 0,1 0 0,-6 0 0,5 5 0,0 0 0,7-1 0,-2-4 0,3 5 0,2 0 0,-1 1-12,1-1 1,0-4 10,-1 4 0,4-2 0,-3 2 1,1-3-1,-11 2 1,2 0 0,-2 0 0,3-2 0,7 3 0,0 1 0,-1-1 0,7 1 0,3-1 1,-1-4-2,1 4 1,-6-3 2,1-2 0,-7 0-2,-2 0 1,-5 0-1,5 0 0,-2 0 0,2 0 0,5 0 0,-1 0 0,6 0-11,4 0 1,2 0-2,-7 0 0,5 0 11,-5 0 1,-4 0-4,-5 0 0,0-2 6,5-3 1,-1 4-6,1-4 0,4-1 6,1 1 1,5-1 7,0 1 0,-3 2 2,2-7 0,-6 7 6,1-2 0,-2-1 3,-3 1 1,1-4-8,0 4 0,4-4 4,0 4 1,7-1-16,-2 1 0,4 3 10,0-3 0,0-1-12,-4 1 0,-3-1 0,-7 1 1,1 2-3,0-6 0,1 6-2,3-2 0,-1-2-3,6 3 0,0-6-3,5 6 1,-5-3 9,1 2 1,-12 2-5,1-6 1,-2 6 1,2-2 1,1 2 21,0-2 1,6 3-23,3-2 0,2 2 1,-2 2 0,1-1-6,-5-4 0,-1 3-2,-4-2 1,-5 2-33,0 2 0,-5-2 37,5-2 0,0 2-3,4-3 0,1 4-3,0 1 0,1-5 9,3 0 0,-1 0-1,6 5 0,-8 0 1,-1 0 1,0-4-2,-5-1 1,0 0 3,4 5 1,-2 0-1,7 0 0,4-1 0,1-4 1,5 3 24,4-2 0,-4 2-27,0 2 1,-2 0 8,-7 0 0,-1 0-7,-4 0 1,6-2 1,3-2 0,8 2 10,2-3 0,-1 4 0,-4 1 0,-2 0-24,-3 0 0,-3 0 16,-6 0 1,1 0-19,4 0 0,-3 0 14,8 0 1,-1 0-7,5 0 0,0 0 0,-1 0 0,-7-2-1,-6-2 1,0 2-2,-5-3 1,-4 2 2,-1-2 0,2 4 52,-2-4 0,5 2-47,-4-2 1,5 4 28,-1-4 0,3 3-23,2 2 0,-1-5 1,1 1 0,-5-1-9,0 5 0,-7 0-4,3 0 1,0 0-6,-1 0 0,2 0-8,-2 0 0,4 0-22,5 0 1,1 0 31,0 0 1,1 0 1,3 0 0,-2-2-3,2-2 0,-4 2 10,-5-3 1,1 4-2,-6 1 0,7 0 1,-2 0 1,3 0-2,1 0 0,3 0 2,2 0 0,-1 0-2,6 0 0,-2 0-2,3 0 1,-6 0-4,-9 0 0,1 0 3,-5 0 1,3 0 1,-3 0 0,5 0 3,-1 0 1,3 0 0,2 0 0,4 0 4,1 0 0,4-2 2,-5-3 0,2 4-8,-2-4 1,-7 2 0,3-2 1,-4 4-13,4-4 0,1 2 12,3-2 0,9 3-14,5-2 1,6 2-161,-6 2 0,1-5 169,-5 1 1,-5-1-2,0 5 0,0 0-1,5 0 0,6 0 0,4 0 1,2 0 1,2 0 0,-6 0-2,-4 0 0,-2 0 1,-2 0 0,6 0-1,3 0 1,4 0-1,1 0 1,5 0-1,0 0 1,-10 0 1,-4 0 0,-6 0 0,11 0 0,-1 1 15,5 4 0,0-3-14,0 3 0,-1 1 12,-4-1 0,-3 4-10,-6-4 0,5 4 9,0-4 0,5 1 5,0-1 0,1-2 2,-2 7 1,-4-7-13,-10 2 0,3-2 0,-3 2 0,0-4-8,5 4 1,-1 1 10,10-1 0,0 4-25,5-4 1,-7 5 20,-8-6 0,1 6-15,-5-5 1,4 4 11,1-4 1,1 4-2,4-4 1,-1 4-5,10-4 1,-14 5-1,5-6 1,-13 6 1,-2-5 0,-1 1-39,1-1 1,-1-2 8,6 6 0,0-4 28,5 5 0,0-7-5,0 1 1,-6 3 4,-4-3 0,-3 3-1,-1-2 0,-5-4 2,0 4 0,0-4 1,4-1 0,1 0-2,0 0 0,1 0 2,3 0 1,2 0 29,3 0 0,-4 0 141,-10 0 1,1 0-108,-6 0 1,5 0-1,-5 0 0,7 0-35,-2 0 0,3 0 0,2 0 0,1 0 4,3 0 0,-1 0-30,6 0 0,-6 0-6,1 0 1,-4 0-4,-5 0 0,1 0 21,-5 0 0,5 5-44,-1 0 0,3 0 31,2-5 1,1 0-2,3 0 0,2 1-5,3 4 0,2-3-1,-6 2 1,-3 3 3,-7-3 1,3 1-2,-3-5 1,3 5-1,2 0 0,1-1 0,4-4 1,-3 2-2,8 3 0,-3-4-13,2 4 1,2 1-3,-7-1 0,-4 0 7,-5-5 0,0 1-2,4 4 1,1-3 10,0 2 1,6 3-7,3-3 1,-2 1 12,3-5 1,-3 2-13,2 2 0,-3-2-4,-6 3 0,0-2 11,-1 2 1,1-4 1,-1 4 0,3-2-12,2 2 1,-1-3-2,6 2 1,-1 3-2,1-3 0,1 1 6,-5-5 1,-2 2-2,-8 2 0,1-2-1,-6 3 1,7-4-5,-2-1 0,3 0 8,1 0 0,6 5-1,-1 0 0,5-1-2,-4-4 1,-1 0-2,-4 0 1,-5 0 13,0 0 0,-7 0-11,2 0 1,4 0 9,1 0 0,3 0-7,1 0 1,6 0 0,-1 0 1,7 0 0,-2 0 1,-3 0 0,-2 0 0,-2 0-1,-3 0 1,-1 0-2,-3 0 0,3 0 0,-3 0 0,3 0 0,2 0 0,4-1 0,1-4 0,-1 4 0,-4-4 0,3 2 0,-4-2 0,2 3 0,-10-2 0,3-3 0,-3 3 0,4-6 0,-5 5 0,6-4 0,-1 4 0,-2-4 0,2 4 0,5-6 0,4 1 0,-1-2 0,-8-2 0,2-1 8,-7 1 0,0 0 7,-5 0 0,1-5-4,-1 0 1,-4-2-5,0 2 1,-1 3-5,6-2 1,-1-3-3,1 2 0,4-2 2,0 3 0,7 0 2,-3-6 1,3 7 5,-2-2 1,1-1-2,-5 1 0,-1-5 3,-5 5 0,1-2-4,-1 2 0,-1-1-5,-3-4 1,2-3-5,-2 4 1,-3-4-1,-2-2 1,3 1-67,1 0 0,0-1 67,0 1 1,1-5-69,4-1 1,-4 1 60,0 5 0,-1-5 18,6-1 1,-2 1-9,-4 5 0,3-2 3,-7-3 0,4 1 2,-4-6 0,0 0 4,-4-4 0,-1 2 86,0-3 0,0 4-87,0-8 0,-4 7 11,-1 2 1,-1 0-13,2-4 1,1 1-3,-6 3 1,-1-3-8,-4 3 0,5 0-7,0-5 1,-1 4 7,-4-9 1,0 6-10,0 4 0,0-2-50,0 7 1,0-5 52,0 5 1,0-2-63,0 2 0,0 3 52,0-3 0,-4-2-4,-1 2 1,-4-2-12,4 2 0,-6 1 1,1-6 1,-4 5 26,-5-5 1,2 7 2,-7-2 1,3 1 16,-7-1 0,3 8-26,-8-4 0,-2 5 5,2 1 1,-5-3-7,5 7 1,-7 1 0,2 3 1,3 1-11,2 0 1,2 0 2,-3-1 1,4 3 2,-3 2 0,-5-1-3,-4 7 1,-3-6-9,-7 5 1,-1-4 7,-9 4 1,4-6 22,-4 2 0,8 1-9,2-2 1,-5 1-222,-4-5 0,-7-1 222,1 1 1,-8 0 1,34 7 0,1 0 1,-37-8 2,1 1 1,8 0-9,1 0 0,-2 1 2,29 8 1,-1 1 0,1-3-1,0 1-159,-5 1 1,0 1-1,2-2 1,0-1 157,3 0 0,0 0 0,-3 0 0,1-1 0,-1 1 0,0 0 0,-4 0 0,-2 0 0,-3 0 0,0 0 0,0 0 0,1 0-2,3 0 1,1-1-1,0 1 1,-1 0-226,1 0 1,0 0 0,-3 0 0,0 0 219,-4 0 1,-1 0 0,2-1 0,2 1-1,3 0 0,1 0 0,-4 0 0,-1 0 8,3 0 0,-1 0 0,-6 0 0,0-1-4,1 1 1,1 0 0,-1 0 0,2 0 9,6 0 0,-1 0 0,-4 0 0,-1 0-1,-2-1 0,1 1 0,-2 0 0,1 0 1,-2 0 1,0 0 0,4 0-1,0 0-4,6 0 1,0 0 0,-3-1 0,0 1 0,1 0 0,-1 0 0,-2 0 1,-1 1-1,-1 2 0,-1-1 1,3-1-1,0-1 2,4 3 1,1-1 0,-2-1 0,0-1 6,2 0 0,0 0 0,-7 0 0,0 0-8,0 0 0,-1 0 0,1 0 0,1 1-7,5 1 1,1 0 0,-5-1-1,0 0 4,0 1 0,-1 0 0,-2-1 0,0 0 0,-2-1 0,0-1 1,4 1-1,0 0-2,3 0 0,1 0 0,-5-2 0,0-1-3,0 1 1,-1-1 0,2 0 0,-1 1-1,-3 1 1,0 2 0,8 1 0,0 0-3,2 1 0,-1-1 0,-1 1 0,-1-1 2,0-2 1,0-1-1,-3 1 1,-1 0 1,1 0 1,2 0-1,1 2 1,2 0-1,3 1 1,0-1 0,-2 0 0,0 0-1,0-2 1,0 0 0,-2 2 0,0 1 0,-1-1 0,0 0 0,6 3 0,1 0-139,3-3 1,0 0-1,-1 1 1,0 0 138,-2 0 0,0-1 1,0-1-1,-1 1 0,-3 2 0,0 1 1,3-3-1,1 0-2,0 3 1,0 0 0,1-3-1,1 0-2,-35 0 0,-3-4 2,39 7 0,-1-1 1,1-2-1,0 1-1,-5 1 1,0 1 0,2-1 0,0 0-1,3 0 1,0 1 0,-38 0-4,7-2 1,-1-3 4,-4 3 0,35 1 0,0 1-1,-2 2 1,0 0 0,2-2 0,0-1-1,-30-2 1,5 1 1,-1 4 0,-5 0-3,-9 0 0,40 0 0,0 0 1,-40 0 1,1 0-18,9 0 1,-7 0 16,12 0 0,-13 1-17,3 4 0,35-4 0,0 0 12,-1 1 0,-1 0 1,1-1-1,0 0-7,-38-1 0,2 0 11,7 0 0,-6 5 2,37-3 0,-1 0 0,-1 1 0,0-1 7,0-2 1,-1 0 0,-36 0-16,3 0 1,7 0 19,-2 0 1,-5 0-11,31 0 1,0 0 0,1 0-1,1 0 0,-2 0 1,0 0-1,3 0 1,2 0-1,-41 0 0,4 0 0,34 0 0,0 0 0,2 0 0,-1 0-2,-6 0 1,1 0 0,3 0 0,1 0-1,0 0 0,1 0 0,-37 0 0,8 0 0,-4 0 0,-5 0 1,2 0-1,33 0 0,0 0 0,-32 0 0,-4 0 0,7 0 0,3 0 0,-8 0 0,37 0 0,-1 0 0,1 0 1,0 0-2,-1 0 1,1 0 0,0 0 0,0 0-10,-34 0 0,-1 0-1,1 0 0,-3 0 3,37 0 0,-1 0 1,-2 0-1,1 0 6,1 0 0,1 0 0,0 0 1,0 0 3,-34 0 1,-3 0-3,37 0 1,-1 0-1,-3 0 1,0 0-1,-1 0 1,0 0-1,1 0 1,0 0 0,1 0 0,0 0 0,3 0 0,0 0 0,0 0 1,-1 0 0,1 0 0,0 0-1,-5 0 0,-1 0 1,1 0-1,0 0 1,-3 0 0,0 0 0,5 0 0,2 0 0,0 0 0,0 0 0,-1 0 0,0 0-1,-3 0 0,-1 0 1,1 0-1,1 0-4,-2 0 1,1 0 0,3 0 0,1 0 1,0 0 0,1 0 1,1 0-1,0 0-1,-40 0 0,40 0 1,0 0 1,-6 0 1,-1 0 0,2 2 0,1 1-1,-1-1 1,2 1 0,-2-1 0,1 0-1,-35-2 0,37 0 1,-1 0-1,-3 0 1,-1 0-1,1 2 1,-1 1 1,-4-1 0,0 1 1,4-1-1,1 0-2,2-1 1,0-2-1,0 2 1,0 0 1,-2 1 0,0 1 0,-1-2 0,-1-1-1,-6 3 0,1-1 1,8-1-1,1 0 0,-1-1 0,1 0 1,1 2-1,-2 0 0,-1 1 0,0-1 0,-4 1 0,-1 1 0,0-2 0,0 0 0,0-1 0,1 0 0,3 1 1,1 1-1,0 0 1,1 0-1,1-1 1,0 1 0,-1 0-1,-1 0 0,-3 0 0,0-1 0,0-1 1,-1 1-1,4 2 0,-1 1 0,0-2 0,0-1 17,5 3 0,1 0 0,-4-3 0,-2 0-13,-3 3 1,-2 0 0,3-3 0,1-1 1,-1 1 0,0 1 0,2 0 0,0 0-111,0-1 0,1 1 0,-1 1 0,0 1 108,-7-2 0,1-1 0,3 3 0,1-1-3,0-1 0,0-1 0,0 3 0,1 0-1,1-3 1,1 0 0,-3 2-1,0-1 0,-2-1 0,0 0 0,2 0 1,0 0 2,1 2 0,-1 1 0,1-3 0,0-1-8,4 1 1,0 1 0,-3 0 0,0 0 3,0-1 0,1 1 0,-1 2 0,-1-1 0,2-1 1,0-1 0,0 1 0,2 1 7,2-2 1,1 0-1,-2 0 1,1-1 0,-2 4 0,0 0 1,-1-3-1,0 1-7,-1 1 1,-1 1-1,0-3 1,0-1 0,3 1 0,0 1 0,1 0 0,1 0-3,0-1 1,1 1 0,1 2 0,0 0 3,-4-3 0,0 0 0,-3 1 0,1 1-3,2-2 1,0 0 0,-2 0 0,2 0-7,-31 7 0,-1-6 1,1 2 1,35-2-1,-2 0 0,-2 0 1,0-1 0,2 1 0,1 0-5,1 0 1,1-1-1,-29 0 11,-2 2 1,1-2-7,-6-2 1,-3 5 6,37-3 1,-1 0 0,-36 3-7,3-5 0,4 0 5,1 0 1,-7 5-3,38-3 0,0 1 0,-2-1 0,0 0 0,-1-1 1,1-2 0,0 1 0,0 0-7,-39 0 0,4 2-2,6 3 1,0-4 6,0 4 1,-5-3 0,0-2 1,-3 0 3,8 0 0,3 4 242,11 1 1,-5 1-242,1-1 0,-7-2-5,2 7 1,-7-7 1,2 2 0,-2 1 1,12-1 0,-1 4-2,5-4 0,-1 4 0,-4-4 0,-3 5 0,-6-6 0,2 6 0,2-5 0,4 1 0,6-1 0,0-4 0,0 4 0,-1 1 0,-4-1 0,4 1 0,-4-1 0,-1-3 0,2 2 0,1 0 0,7 0 0,4-2 267,7 3 1,-6-4-268,1-1 0,-7 0 0,2 0 0,-5 0 0,-4 0 0,4 0-1,0 0 1,6 0-1,9 0 1,-1 0 446,0 0 0,1 0-454,-1 0 1,0 0 317,1 0 0,-7 0-317,-3 0 1,1-1-2,-1-4 1,6 3-18,-1-2 1,7 2 204,2 2 1,5-5-179,-5 0 0,2 1 12,-2 4 0,-3 0-13,3 0 1,-8-5-4,-1 0 1,-1 1-2,6 4 1,-1 0-5,0 0 0,6 0 5,-1 0 1,6 0-27,-1 0 0,-2 0 23,2 0 0,-2 4-13,2 1 1,-3 1 15,-7-1 1,0-3 0,1 2 1,-1 3-5,0-3 1,1 3 0,-1-3 1,5-2 14,0 3 1,7-2-15,-2 2 0,3-4 15,1 4 0,1 1-12,-1-1 1,-4 1 8,0-1 0,-5-3 0,5 2 0,-5 0 0,5 0 0,-5-2 2,5 3 0,-5 1 3,4-1 0,1 1-9,5-1 1,1-4 1,3 4 0,-1 1 4,6-1 0,0 0 4,5-5 1,-7 6 0,6-4 39,-4 3 0,9-4-56,-2-1 5,10 0-52,-4 0-9,6 0-1017,0 0 838,0 6 1,1-4-44,4 3 116,-3-4 1,9 1-116,-7 3 1,7-2 79,-1 6 198,2-6 0,9 10 0,1-5 0</inkml:trace>
  <inkml:trace contextRef="#ctx0" brushRef="#br1" timeOffset="2">5147 2033 8573,'-8'0'313,"2"0"149,6 0 1341,0 0-1530,6-6 89,-4 4-197,11-11 1,-10 7 39,6-3 0,-4-4-193,4 4 0,-5 1-75,0-2 1,3 1 45,-3-6 0,7 3-19,-1 2 0,-2-2 64,1 2 0,-4-2-175,5-3 1,-6 6 148,6-1-125,-7 1 0,5-4 95,-3 4 0,-4 1-51,4 3-1,-4 4-61,-1-6 64,0 7 1,2 0-68,3 0-61,-4 0 1,7 0 139,-3 0-20,-3 7 92,10 0-68,-4 8 1,2-3 40,-1-2 1,-4 2-18,4-2 1,-4-2 16,4 1 1,-4-1-21,5 2-4,-7 2 4,9-4-3,-4 6-13,0 1 0,-1-6 58,-7 1 8,0-7 27,0 3 1,-5-4 137,0 2 1,-6-2-139,2 3 1,-6-4 13,-4-1 1,4 0 35,-4 0 0,-3 0 11,-2 0 0,2 0 29,-2 0 1,0 0-59,-4 0 0,-1 0 14,1 0 1,0-1-10,-1-4 1,5 3 57,1-2-71,5-4 0,-2 6 66,6-3-11,6-2 0,1 3 134,7-5-161,0 6-11,0-10-259,0 5 169,0-6-34,0 0 62,0 0-15,0 6-86,0 1-13,0 7-265,0 0 276,0 7 0,0 1 227,0 6 1,-6 0-129,-3 0 0,-1-4 13,-4-1 1,1 1-104,-10 4 0,4-1-129,-5-4 1,2-1 87,-2-3 1,-3-4-174,4 4 1,0-3-634,0-2 0,5 0-149,-1 0 1074,4 0 0,0-13 0,1-3 0</inkml:trace>
  <inkml:trace contextRef="#ctx0" brushRef="#br1" timeOffset="3">5019 1692 18633,'-6'-21'-3544,"3"10"3381,-7-3 896,1 3-523,1 3-379,2 2-963,6 6 835,0 0-828,0 6 0,1 0 1162,4 4 1,3 9-1,6-3 1</inkml:trace>
  <inkml:trace contextRef="#ctx0" brushRef="#br1" timeOffset="4">4451 1919 13581,'-2'-14'-1425,"-3"0"1602,4 6 0,-6 0 978,7 3-1038,0 4 1,0-7 228,0 3-466,0 3 258,0-10-764,0 10 722,-6-10 1,4 4-299,-4-7 0,6 6-181,0 0 257,0 5 47,6-8 0,-2 10 128,5-3 1,-4 4 166,4 1 0,2 0-116,8 0 1,-3 6-2,3 4 0,-3 1-15,-2-2 0,0 9 39,1-4 0,-6 3-20,1-3 0,-7 2-66,1 3 1,-4-3-191,-4 3 1,-9 1 259,-6-1 0,-8 2-34,-1-2 1,-2-5 208,-8 0 0,5-1 37,-5-8 1,5-1 31,-5-4 1,8 0 85,1 0 0,1-6 48,4-3 0,4-4-44,1-1 0,4 0-187,6-1 1,-2 1-289,6 0 0,0 0-2,5-1 1,0 1-576,0 0 0,0 0-210,0 0 0,2-1-430,3 1 0,1 0 481,3 0 1,4-1-127,-3 1 1,2-2-6,2-2 911,1 8 0,5-15 0,2 9 1</inkml:trace>
  <inkml:trace contextRef="#ctx0" brushRef="#br1" timeOffset="5">4650 1550 13581,'-10'0'1310,"1"0"-935,-1-7 0,-2 4 988,2-6-1125,4 5-255,6-2-309,0 6-641,0 0-979,0 6 1884,6-4 1,2 11 0,6-5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8:00:46.765"/>
    </inkml:context>
    <inkml:brush xml:id="br0">
      <inkml:brushProperty name="width" value="0.05292" units="cm"/>
      <inkml:brushProperty name="height" value="0.05292" units="cm"/>
      <inkml:brushProperty name="color" value="#FF0000"/>
    </inkml:brush>
  </inkml:definitions>
  <inkml:trace contextRef="#ctx0" brushRef="#br0">19251 16164 8089,'-8'-6'-951,"-4"4"1,9-4 512,-7 6 438,7-6 0,-10 4 0,5-4 0,0-1 0,-4 6 0,10-6 75,-4 7 1,6-1 88,0-4 4,0 4 323,0-6-255,0 7 51,0 0 235,0-6-170,0 4 239,0-4-46,0 6 122,0 0-228,0-6 232,0 4-222,6-4 28,-4 6-126,4 0-129,-6 0 1,-1-2-147,-4-3 0,2 4 51,-7-4 0,5 4-103,-4 1 0,0 0 98,-6 0 1,1-5-75,0 0 0,3 0 20,-3 5 1,6 0-4,-11 0 32,12 0-56,-12 0 0,12 2 56,-8 3 0,-4-4-72,0 4 0,5 1 19,5-1 0,-1 1-22,-4-1 1,1-2 13,4 7 1,-2-6-81,6 6 1,-1-5-83,1 4 163,3 1 1,-4 4-56,6 0 1,0 0 32,0 1 0,2-1-52,2 0 1,3 0 106,2 0 1,4 1 4,-4-1 1,4-2-28,1-2 1,0 3 13,1-4 0,0 4 26,4 1 0,-1-5 11,6 1 1,-7-2 91,2 1 1,1 2-123,-1-6 0,5 4 74,-5-4 1,0 5-73,-5-6-40,0 1 1,-1-3-51,-3 2-315,-4-2 2,0 4-429,-4-6-656,4 0 649,-6 0-2054,0 0 1923,-6 0 0,-1-1 367,-2-4 1,1 3 531,3-2 0,4-4 0,-6 0 0</inkml:trace>
  <inkml:trace contextRef="#ctx0" brushRef="#br0" timeOffset="1">19422 16292 7856,'0'-8'1342,"0"0"-1037,0 3-77,0 4 1,0-7 143,0 3-2,0 4-12,0-12-156,0 11 1,0-5 139,0 2-232,6 3 1,-3-4 13,7 6 0,-5 0-78,4 0 56,1 0 1,4 0-142,0 0 1,0 0 29,0 0 1,1 0-67,-1 0 0,0 2 108,0 2 1,-4-1-100,-1 7 1,-1-5 94,2 4 0,2-4-6,-2 4 0,2 1-36,3 4 0,-3 0 36,-2 0 0,-2 5-32,-4 0 1,-2 0 30,3-4 0,-5-1 0,-5 0 1,2 0 50,-7 0 0,1-1 93,-5-3 1,-5 1-79,0-7 1,-7 1 19,3-5 0,2 0-24,2 0 1,-1 0-6,1 0 1,0 0 11,5 0 1,-1-6 4,1-4 0,1-2 0,4-3 1,-2 1-67,6 0 0,0-5-21,5 0 1,0-1-81,0 1 1,0 1-214,0-6 0,5 6-50,0-6 0,4 6-93,-4 0-1223,6 2 63,-3 2 617,6 6 1,-4 1 231,-1 7 738,-6 0 0,10 0 0,-5 0 0</inkml:trace>
  <inkml:trace contextRef="#ctx0" brushRef="#br0" timeOffset="2">19905 16377 7957,'0'-9'-20,"0"-1"0,0 6 88,0-6 468,0 1 285,0-6 64,0 1-587,0 0 0,0 5 413,0-1-310,0 7 55,0-3-161,0 6-260,0 0 1,2 6-12,3 3 0,-2 4 20,6 1 0,-4 0-104,4 1 1,-5 4 30,0 0 1,3 0-28,-3-5-61,1 0 103,-5 6 1,2-8 54,2 2 33,-2-3-8,4 3-42,-6 0-6,0-6-209,0 5 151,0-12-77,0 6 0,-1-7-95,-4 0 128,3 0 0,-4-2 36,6-3 1,0 2-82,0-6 60,0-1 0,0-4 18,0 0 1,0 0 8,0-1 1,0 6 20,0-1 1,0 1 6,0-5 1,2 0 19,2-1 0,-2 6 16,3-1-6,3 1 1,0-5 0,4 4-19,-2 1 12,2 6 0,-8-4 27,5 7 0,-4 0-33,4 0 0,-4 0 1,4 0 1,-4 0-3,5 0-2,-7 0 16,9 7 1,-5 0 1,2 8 0,2-6 37,-6 1-49,0-1 0,0 5 59,-1 1-52,1-1 1,-5 0-25,0 0 1,0-4 9,0-1-1,0-6-26,0 10 8,0-11 0,-2 9-231,-2-7 227,2 1-96,-4-5-7,6 0-18,0 0 70,0-6 1,0 3-9,0-7 1,0 5 30,0-4 1,0 4-5,0-4 0,5-1 56,-1-4 1,6 4-49,-6 1 0,6 0 57,-5-6-1,6 1 1,-3 0 14,6 0 0,-6 4 45,-4 1 96,4 6 1,-4-4-60,5 7 52,-6 0 0,5 0 145,-3 0-251,-4 0 0,12 7 85,-3 2 0,-3 4-54,3 1 0,-5 0 22,4 0 1,-4 1-13,4-1 0,-4 0-1,5 0 0,-7 2 27,1 3 0,3-3 9,-2 3 1,1-4-32,-1 0-60,-4-1 0,10 0-92,-6 0 1,0-4 77,-5-1 1,1-4-228,4 5-240,-3-7-453,4 3-25,-6 0-699,0-4 394,0 4 522,0-6 1,5-1 68,-1-4 636,1 3 0,1-10 0,2 4 0</inkml:trace>
  <inkml:trace contextRef="#ctx0" brushRef="#br0" timeOffset="3">20574 16519 7957,'0'-14'-20,"0"0"179,0 0 1,0 4 713,0 1-204,0-1 129,0-4 18,0 0-267,-7 6-180,6 2 56,-6 6-344,7 0 0,0 6 94,0 4 1,0 2-78,0 2 1,2 2-97,3 3 0,-4-3-55,4 3 1,1-2 65,-1 2 0,4-1 27,-4 5 1,5-5 27,-6 1 1,7 1 5,-1-1 0,-4 0-138,-1-5 1,1 5 123,-1 0 1,5 0-184,-6-5 129,1 1 0,-5-1-167,0 0 0,0-4-284,0-1-142,0-6 285,0 3 1,-2-6-579,-2 0 94,2 0 439,-10 0 0,8-1-234,-5-4 0,6 2 83,-2-6 0,3 4 48,2-5 1,-1 6 209,-4-6 0,3 1 240,-2-6 0,2 1 0,2 0 0,0 0 0</inkml:trace>
  <inkml:trace contextRef="#ctx0" brushRef="#br0" timeOffset="4">20630 16534 7957,'5'-15'-148,"0"1"1,1 0 501,-1 0 1,-3 0-53,2-1 1,-1 6 214,2-1-314,-3 1 0,6-4 13,-4 4 1,0-2 130,5 6-315,0 0 1,6 5 106,-1 0 0,0 0-158,0 0 0,1 0-43,-1 0 1,2 7 125,3 2 1,-8 4-30,3 1 1,-3-5 41,3 1 0,-6-1 2,-3 6 0,-4-1 19,-1 0 1,0 0 3,0 0 0,-4 1 10,-1-1 1,-6-1 84,1-4-101,-9 4-125,4-12 1,-8 10 126,4-6 0,-1 0-140,-4-5 1,4 0-144,5 0 0,1 0-667,0 0-8,0 0-649,0 0 899,6 0 1,1-2-132,7-3 1,2 4 740,3-4 0,3-3 0,6 0 0</inkml:trace>
  <inkml:trace contextRef="#ctx0" brushRef="#br0" timeOffset="5">20886 16448 7957,'8'0'-60,"3"-1"68,-6-4 0,4 2 466,-4-7-26,6 7-254,-9-9 1,6 8 630,-4-5-486,-2 6 1,6-8 266,-3 6-212,-4 0 0,6 5-223,-1 0 0,-3 0-148,7 0 1,-3 7-92,3 2 1,3 4 91,-4 1 0,4 5-104,1 0 0,-5 0-38,1-5 1,-2 5 45,1 0 1,2 0 66,-6-5 0,0 0-3,-5 1 0,1-3-26,4-2-26,-3 2-19,4-4 92,-6 0 94,-6-2-100,4-6 24,-11 0-2,12 0 0,-7-4 32,3-1-20,4-6 0,-6 3-2,7-6 1,0 0-21,0-1 1,5 6 0,0-1 1,1-1-62,-1-8 0,3 4 19,6-4 1,0 1-7,0-1 1,-4 3-31,-1-2 1,1 6-8,4 3 1,0 1-14,1-1 1,-1 2-129,0 7 0,0 2-345,0 3 0,1-2 204,-1 6 0,-5 1-474,1 4 1,-7 2 219,2 3 1,1-3 600,-1 2 0,-1-2 0,-4-2 0</inkml:trace>
  <inkml:trace contextRef="#ctx0" brushRef="#br0" timeOffset="6">21540 16534 7946,'7'-10'-139,"2"1"0,2 4 309,-1-4 1,-2 4 87,-4-5 0,-2 6 294,3-6-167,-4 1 1,-2-4-126,-4 3 1,-1 3-40,-4 2 0,-3 3-162,4-2 1,-4 2 43,-1 2 0,0 0-114,0 0 1,-1 0 57,1 0 0,5 0-34,-1 0 1,6 5-101,-6-1 1,7 7-350,-2-1 8,-3 3 347,7 1 1,-6 0 18,7 0 1,2-4 46,3-1 1,3-4 12,6 4 0,0-4 23,0 5 0,0-6 96,1 6 1,0-2-45,4 1 0,-3 2-51,3-6 0,-3 6 92,-2-1 0,0 1-79,1-2 0,-6 2-3,1-6 0,-7 6 10,1-2 1,3-1-13,-2 2 1,-1-5 159,-4 4-89,0-6 0,-6 4 27,-4-7 0,3 0-76,-3 0 0,-1 0 110,-8 0 1,2 0-80,-7 0 0,5 0-190,-5 0 1,5-2-66,-4-3 0,5 4-200,-1-4 0,8-1 38,2 1 0,4-2-655,-4 3 63,5 2 316,-2-10 0,8 10 204,2-3 0,4-1 406,7 1 0,-1 0 0,0-1 0,0-2 0</inkml:trace>
  <inkml:trace contextRef="#ctx0" brushRef="#br0" timeOffset="7">21782 16591 7946,'8'-7'0,"3"4"203,-6-6 0,1 5 240,-1 0 118,-4-4 1,7 6 485,-3-3-144,-3-2-228,4 5-383,-6-4 0,1 6 64,4 0-164,-3 6 0,6 2-153,-4 6 52,-2 0 1,9 1-20,-6-1 0,0 0-169,-5 0 0,0-4-466,0-1 54,0 1 125,0 4 1,0-5-261,0 1-287,0-7-648,0 3 1057,0-6 1,-2 0-13,-3 0 1,4-1 115,-4-4 0,2 2 418,-2-7 0,-3 1 0,-6-5 0</inkml:trace>
  <inkml:trace contextRef="#ctx0" brushRef="#br0" timeOffset="8">21825 16335 7946,'0'-10'96,"0"1"0,0-1 513,0-4-385,0 6 831,0-5-248,0 6-339,6-8-140,-4 1-283,4 6 1,-5 2-89,4 6 0,-3 2-851,3 2 511,2 4 1,0 11-638,2 0 0,2 2-301,-6-2 1321,6 3 0,-3 6 0,6 1 0</inkml:trace>
  <inkml:trace contextRef="#ctx0" brushRef="#br0" timeOffset="9">22109 16605 7961,'0'-10'-1058,"0"1"1369,0-1 0,2-2 565,2 2 0,0-2-377,5 2 0,0 2-183,6-1 0,0 6-105,4-2 1,-1 3-22,6 2 0,-2 0-28,1 0 1,-1 0-48,-3 0 1,-3 7 134,3 2 1,-3 4-276,-2 1 0,-1 2 48,-4 3 0,-1-4-91,-3 4 0,-3-8-39,2-1 0,-2-1-25,-2 6 0,-6-6 176,-4 1 0,-3-7-19,-1 1 1,0-2 61,0-2 1,-7 0 3,-3 0 1,2 0 60,-1 0 1,5-2-103,-1-2 1,4 2 12,0-3 1,3-2-26,2-3 0,2 2-77,4-1 1,2 4-37,-3-5-154,4 1 0,7-5 84,3 0 0,-1 4-106,2 1 1,-1 5-471,6 0 1,-1 2 274,0 2 0,0 0-483,0 0 0,1 0 336,-1 0 0,0 2 593,0 2 0,-6-2 0,11 11 0,-3-5 0</inkml:trace>
  <inkml:trace contextRef="#ctx0" brushRef="#br0" timeOffset="10">22536 16548 7961,'1'-13'-55,"4"4"1,-2-2 348,7 6 0,-7-1-58,1 1 1,4 3 715,2-2-512,2 2 0,3 2-21,-1 0 1,-5 5-202,1 0 0,-2 6-51,1-2 0,4 4-134,-4 1 0,-1 0 135,2 0 1,-2 5-167,1 0 0,-1 0 102,-3-5-102,-4 1 1,10-1-85,-6 0 1,0-4-223,-5-1 89,0-6 119,0 10 72,0-12 1,-2 6-76,-2-7-46,2 0 127,-4 0-37,6-7 1,0 4-116,0-6 71,0-1 1,1-4 0,4 0 0,1 0-118,4-1 103,2 1 0,-4 0 44,6 0 1,1 0 58,-1-1 1,0 1-68,0 0 1,1 1 188,-1 4 1,0-2-55,0 6 1,-4 0 45,-1 5 0,1-4 4,4-1 0,-5 0 451,1 5-335,-7 0 0,8 6-130,-6 4 0,0-2 111,-5 1 1,4 1-82,1 4 0,0 0 78,-5 0 0,0 5-70,0 0 1,1 0 15,4-5 1,-3-4-27,2-1 1,0 1 132,0 4-246,-2 0 0,6 1 73,-3-1 1,-4-5-415,4 1 164,-4-7-636,-1 9-151,0-10 228,0 4 1,-1-6 220,-4 0 0,2 0-664,-7 0 1170,1 0 0,-5 7 0,0 1 0</inkml:trace>
  <inkml:trace contextRef="#ctx0" brushRef="#br0" timeOffset="11">23588 16235 7821,'-8'-14'1845,"1"0"-1411,7 6 0,0 0 30,0 3-343,0 4 0,0-4 65,0 10 1,0 3-68,0 6 0,5 2 59,0 2 0,1 3-85,-1 3 1,-2 7-33,7-2 1,-6 2 30,6-2 0,-7-1-92,2 1 0,1-1 72,-1 0 1,1-1 41,-1-3 0,-4 1-41,4-6 1,-3 0-26,-2-5 1,5-4 18,-1-1-218,1 1-56,-5-2 176,0-2-116,0-6-1,0 0 13,0-6 1,0 3 81,0-7 1,0 5 1,0-4 0,0-1-42,0-4 0,0 0-113,0 0 1,2 0-42,2-1 1,-1 1 96,7 0 0,-5 0 16,4-1 1,-4 6 58,4 0 0,1 1 88,4-2 0,0 4-73,1 6 1,-1-5 27,0 0 0,0 1 17,0 4 0,1 1 121,-1 4 0,0 1 45,0 4-115,0 2 0,1-4 81,-1 6 1,-5 1-10,1-1 0,-5-1 68,4-4 0,-6 4 47,2-4-103,-3 4 0,-2 1 2,0 0 0,0-4-3,0-1 0,-7-6 108,-2 2 1,-4 1-106,-1-1 0,0 0-101,-1-5 0,0 0-25,-4 0 0,1 0-186,-5 0 0,4 0-40,-5 0 0,7-5-306,-2 0 0,8 1-219,1 4-113,1-7-259,1 6-421,1-12 1548,7 12 0,7-12 0,1 5 0</inkml:trace>
  <inkml:trace contextRef="#ctx0" brushRef="#br0" timeOffset="12">24185 16605 8039,'0'-8'675,"-6"-5"325,4 12-288,-4-6-222,6 1-344,0 4 0,1-4 2,4 6 1,-2 0-110,7 0 0,-1 0 55,5 0 1,-4 5-193,-1 0-36,1-1-142,4-4 121,0 0 1,-4-4-17,-1-1 136,-6-6 1,4 3 34,-7-6-5,0-1 0,-5 1 30,0 0 0,-4 0-1,4 0 1,-6 4 47,1 1 1,2 5 11,-1 0 0,4-3 43,-4 3 1,4-1-77,-4 5 0,4 2 77,-5 2 1,6-1-68,-6 7 0,5 4 8,-4 5 0,6 0 5,-2-5 0,3 5-3,2 0 0,0 2-36,0-2 1,2-4-18,3 4 0,-2-3-84,6-2 1,1-4 72,4-1 0,0 1-340,0 4 0,1-4 144,-1-1 1,-5-4-231,1 4 0,-1-6-152,6 2 0,-3-2-1324,-2 2 1895,2-3 0,-4 4 0,6-6 0</inkml:trace>
  <inkml:trace contextRef="#ctx0" brushRef="#br0" timeOffset="13">24583 16221 7942,'0'-14'-109,"0"0"137,0-1 0,0 1 662,0 0-110,0 0-173,0-1 1,1 6 200,4-1-417,-3 7 1,4-1-31,-6 8 0,0-1-107,0 7 0,0 4 125,0 5 0,-5 6-147,1-1 0,-3 3 38,3 1 0,0 2 41,-5 4 0,6-3-165,-2 7 0,-1-6 58,1 1 0,0-3-66,5-2 1,0 1 74,0-1 1,0-4-162,0 0 1,0-7 96,0 2 1,2-3-176,3-2 0,-2 0-757,6 0 409,1-6-258,4 5-177,0-12 422,0 6 0,1-9 278,-1-3 0,-5 2 309,1-6 0,-7-1 0,2-4 0,1 0 0,-1 0 0,4-1 0,-4 1 0,0 0 0,-5 0 0,4 0 0,1-1 0,0 6 55,-5-1 47,0 1 1,0-5 446,0-1 463,0 8-627,0-6 1,0 10 100,0-7 0,-2 6 23,-2-6 0,-4 5-154,-7-4 1,0 4-251,-4-4 1,-2 5 33,-3 0 1,-1 2-95,6 2 1,-1 0-166,1 0 0,3 0-410,-3 0 1,5 2 69,4 2 0,-1 0-1137,6 5 207,1 1 1390,4 4 0,12 0 0,4 0 0</inkml:trace>
  <inkml:trace contextRef="#ctx0" brushRef="#br0" timeOffset="14">24839 16491 7944,'0'-14'0,"0"0"0,0-1 339,0 1 1,0 0 606,0 0 99,0 0-380,0-1 30,0 7-513,0 2 0,0 8-65,0 2 1,0 9-137,0 6 1,0 2 86,0-3 1,0 0-153,0 6 0,0-7-17,0 2 0,0-3-122,0-2 1,0 0 123,0 0 1,0-4 47,0-1 0,1-6-39,4 2 46,-3 3-117,10-6 152,-4 4 1,6-6-104,1 0 0,-6-2 96,1-2 0,-2 1-2,1-7 1,2 5 9,-6-4 7,6-1 1,-5-4-5,4 0 0,-2 1 11,-4 4 212,-2-4-117,4 5 86,-6 0-234,0 2-203,7 6 197,-6 6 1,7 2-19,-3 6 1,-4 1 60,4-1 0,1-5-34,-1 1 1,6-5 105,-1 4 0,-2-6-135,1 2 223,1-3 0,4-2 34,0 0 1,0 0 44,0 0 0,-4 0-90,-1 0 0,1-7 60,4-2 1,-4 1-89,-1-2 1,-4 1 1,4-5 1,-4-1-66,4 1 1,-4 0 55,5 0 1,-7 0-242,2-1 0,-4 1-104,-1 0 0,5 4-482,0 1-86,-1 6 171,-4-3 0,0 7 173,0 4 0,-4 3-176,-1 6 1,0 0 165,5 0 1,0 2-88,0 3 562,0-3 0,0 11 0,0-5 0</inkml:trace>
  <inkml:trace contextRef="#ctx0" brushRef="#br0" timeOffset="15">25393 16619 7943,'-1'-13'-779,"-4"4"1692,3-4 1,-5 12 200,2-4-303,3-3-658,-4 6 0,6 2-138,0 10 1,1-2 115,4 1 0,-2-1-213,7 2 0,-2 2 76,1-2 1,4-2-171,-4 1 0,2-4-242,-1 4 187,3-5 145,-6 2 106,8-6 5,-7 0 1,-1-2 15,-2-2 1,-3 0 13,2-5 0,-2 4 186,-2-4-197,0-1 0,0-4 35,0 0 0,0 0-33,0-1 0,-5 6-48,1-1 1,-3 6 61,3-6-8,2 7 32,-11-3-53,5 6 1,1 6-79,2 3 0,3 6 71,2 4 0,0-2-110,0 7 0,0-7 60,0 2 1,7 2-157,2-2 0,-1 0-86,1-5 0,1 0-119,4 0 1,0 0 108,1 1 1,-1-6-117,0 1 0,0-6-883,0 6 1277,-6-7 0,5 3 0,-5-6 0</inkml:trace>
  <inkml:trace contextRef="#ctx0" brushRef="#br0" timeOffset="16">25763 16647 7943,'-6'-14'0,"3"2"36,-7 2 0,5-1 165,-4 6 1,4-4 358,-4 4 183,5 0-340,-2 5 67,6 0-410,0 7 0,6 1-59,4 6 1,-2-2-63,1-2 1,1 1 73,4-6 1,0 4-195,0-4 0,-1 1-141,-3-1 128,2-3 172,-4 4 1,5-8 3,-4-2-9,4 2 1,-10-11 17,6 4 8,-5-4 1,2-1 26,-6 0 1,-2 0 3,-2-1 1,0 1-10,-5 0 1,1 0-13,-1-1 1,-4 6-8,3 0 0,3 5 11,-3 0 1,5 2 86,-4 2 0,4 0-48,-4 0 0,6 6 9,-2 4 1,2 4 10,-2 5 0,3-2 7,-2 7 0,2-7-145,2 2 1,2 2 106,2-2 1,3 0-138,2-5 0,4 0-157,-4 1-34,4-1 0,1-2 41,0-2 0,-4-4-212,-1-6 0,-4 0-402,4 0-166,-5 0 1026,8 0 0,-4 0 0,6 0 0</inkml:trace>
  <inkml:trace contextRef="#ctx0" brushRef="#br0" timeOffset="17">26019 16505 7943,'0'-9'-847,"0"-1"2100,0 7-294,0-3-524,0 6 0,0 6-182,0 4 1,1 2-38,4 2 1,2 5-105,2 0 1,4 2 62,-4-2 1,-1-3-175,2 3 0,-3-4 100,3 0 1,1-1-106,-6 0 0,1-1-114,-1-4 0,-4-1 1,4-3 1,-2-4-91,2 4-135,-3-3-23,4-2 283,-6 0 1,0-7-17,0-2 0,1 1 25,4-1 0,-3-1 5,3-4 0,1 0 9,-1-1 0,6 1-1,-2 0 1,4-2 21,1-3 1,0 8 0,0-3 0,1 4 186,-1 1 1,-5 3-111,1 6 0,-5 0 207,4 0 0,-4 1 34,4 4 0,1 3 17,4 6 1,0 5-135,0 0 0,-4 2-40,-1-2 1,1-2-44,4 7 1,-6-7 1,-3 2 1,1 1-462,-1-1 0,4 0 192,-4-4 1,1-1-633,-1 0 1,-2 0 50,7 0 768,-7 1 0,16-1 0,-3 0 0</inkml:trace>
  <inkml:trace contextRef="#ctx0" brushRef="#br0" timeOffset="18">27341 16434 7954,'0'-14'0,"0"0"0,5 0 67,0-1 0,-1 1 500,-4 0 164,7 6-144,-6-5-294,6 12 1,-14-4-63,-2 10 0,1 3 5,-2 6 0,1 2-100,-5 3 1,1 3 85,4 6 0,-4 1-223,3-1 1,-1-1-79,2-3 1,-4 7-82,4-2 0,3-3 133,1-2 0,-2-5-55,3 5 0,-6-7-192,6 2 1,-1-3 115,5-2 1,-5-4-403,0-1-66,1-6-54,4 4 78,0-7-136,0 0 0,1-5 334,4 0 0,-4-6 404,4 2 0,-3-4 0,-2-1 0,0 0 0</inkml:trace>
  <inkml:trace contextRef="#ctx0" brushRef="#br0" timeOffset="19">27142 16477 7954,'0'-14'0,"-1"-1"-235,-4 1 0,3 0 175,-3 0 1,4 4 1066,1 1-91,0 6-90,0-4-558,0 7 0,5 3-14,-1 7 0,7 1-36,-1 13 0,3-1-28,1 6 1,0-5-89,0-1 1,0 1 147,1 4 0,-1 1-254,0-1 0,0-4-87,1 0 1,-1-7-55,0 2 0,0-3-71,0-2 0,-4 0-192,-1 0 1,-1-4-382,2-1 213,2-6 1,-8 4-457,5-7 257,-6 0 265,3 0 1,-4-2 509,3-3 0,-4 2 0,4-6 0,-3-1 0,-2-4 0,0 0 0,6-7 0,2-1 0</inkml:trace>
  <inkml:trace contextRef="#ctx0" brushRef="#br0" timeOffset="20">27455 16647 7954,'0'-22'-528,"0"2"562,0 6 1,0-1 92,0 1 1,0 0 94,0 0 1,0 4 504,0 1-76,0 6-232,6-10 0,-3 11-205,7-2 1,-5 7-29,4 2 1,1 7-83,4 2 0,2 1 106,3 4 1,-2-4-134,7 0 0,-7-3-39,2-2 0,1 2-137,-1-2 0,0-4 19,-4-1 0,-6-4-255,1-1 284,-7 0 1,3-1-95,-6-4 0,0 2-8,0-7 1,0 6-3,0-6 148,0 1-46,0-5 36,0 6 35,0 1 1,0 9 2,0 3 1,0 3 194,0 6 0,0 5-61,0 0 1,0 6 121,0-1 0,2 3-50,2 1 0,-2 0 55,3 1 1,-4-2-73,-1-4 0,0 3-6,0-7 0,-1 4-86,-4-4 0,2-1-164,-7-9 1,-1 2 31,-8-6 1,2 0-249,-7-5 1,2-5-429,-2 0 1,-1-6 332,6 2 0,0-4-468,5-1 0,1 0 134,4-1 1,3 0 33,6-4 1,0 3 349,0-3 0,7 1 307,8-1 0,-1 4 0,13-12 0,-5 5 0</inkml:trace>
  <inkml:trace contextRef="#ctx0" brushRef="#br0" timeOffset="21">27867 16420 7954,'14'-21'0,"1"-2"0,-1-4 40,0-2 0,0 6 167,1-1 0,-3 5 199,-2-5 0,2 7-114,-2-2 1,-2 3 660,1 2-95,-6 6-146,4 2-509,-1 6 0,-4 8 14,2 6-1,-2 7-26,-2 7 0,5 0-107,-1 1 0,3 9-48,-3 0 0,-2 4 67,3-9 1,-4 5-323,-1-4 1,0 3-41,0-3 0,0-1-140,0-5 1,0-4 37,0 0 1,-1-5-976,-4 4 887,3-5 0,-9 2-109,7-6 0,-3-6-1016,3-3 1575,2-3 0,-11-9 0,5-1 0</inkml:trace>
  <inkml:trace contextRef="#ctx0" brushRef="#br0" timeOffset="22">28066 16591 7954,'7'-15'896,"-6"7"0,7 2-503,-3 6 0,3 0-184,6 0 1,0 5-25,0 0 0,2 4 37,3-4 0,-2 4-260,7-4 0,-5 5-7,5-6 0,-7 1-238,2-5 217,-3 0-219,-2 0 173,0 0 0,-6-6-59,-3-4 1,1 2 96,-1-1 0,0-1 43,-5-4 1,-2 0-17,-2 0 1,0-1 30,-5 1 0,1 0 4,-1 0 0,-4 6 49,3 3 0,2-1 136,-1 1 1,1 2-85,-1 8 1,-4 3 156,4 6 0,2 6-7,2 4 1,4-2-156,1 2 1,0 0 28,0 4 1,0-1-45,0-3 1,1 1-107,4-6 0,3 0-61,6-5 0,-1 0-274,-4 0 1,4-1-36,-3-4 0,-3 3-907,3-8-522,-1 7 1305,6-9 0,-6 3 531,1-10 0,-7 3 0,9-17 0,-4 4 0</inkml:trace>
  <inkml:trace contextRef="#ctx0" brushRef="#br0" timeOffset="23">28436 16605 7954,'0'-14'0,"2"1"17,2 3 1,-2-2 163,3 2 1,-4 2 522,-1-1 74,6 6 243,-4-4-404,4 7-350,-6 7 0,2 5-130,3 7 1,-4 0 84,4-4 0,-2 4-196,2-1 1,-4 1 30,4-4 1,2-1 36,-3 0-137,1 0 0,-3-1-129,2-4 1,-2-1-64,3-3-137,-4-3 36,-1 4 191,0-6-14,0 0 1,2-5-35,3 0 137,-4-6 1,7 8-66,-3-6 65,-4 6 1,10-5 50,-6 3 9,6 3 0,-8-4 61,7 6 1,-5 0-121,4 0 142,-6 0 1,5 5-16,-3 0 7,-4-1-52,6 3 7,-1-6 168,-4 6-157,4-7-65,0 0 45,-4-7 0,6 1-67,-3-4 1,-2-1 12,6 7 0,-4-7-8,4 1 1,-4 2 19,5-1 0,-6 4-33,6-5 75,-1 7 0,5-3 6,1 6 1,-6 0 162,1 0 1,-7 2 12,2 2 0,1 4-92,-1 6 0,4 2-60,-4 3 0,4-3 0,-4 3 1,5-3-57,-6-2 1,3 0-304,-3 0 90,-2 1-44,4-1 0,-6-5-1618,0 1 814,0-7 1062,0 3 0,0-6 0,0 0 0</inkml:trace>
  <inkml:trace contextRef="#ctx0" brushRef="#br0" timeOffset="24">29460 16747 7943,'19'0'152,"0"0"1,-1 0 696,-3 0-158,-7 0 197,4 6-501,-10 2 0,3 6-18,-10 1 0,-2-6-138,-2 1 0,-4-7-21,4 1 0,-4 3-181,-1-2 1,0-1 157,0-4 0,-5 0-79,0 0 0,-2-6 41,2-4 0,-3-2-301,-6-2 1,4-1-101,0 1 0,5-5-64,-4 0 1,5-6 98,-1 1 1,3 2-56,2-2 1,2 1 11,2-6 1,-1 1 158,6-1 1,1 1-114,4 0 1,0-6 89,0 1 1,0 0-13,0 5 0,4-1 82,1 1 1,6 6 6,-1 3 0,-4 3 29,-1 2 1,3 6 279,1 3-130,-3 4 74,7 1 0,-10 0-11,7 0 0,-7 6-108,2 3 0,1 4 60,-1 1 0,1 7 10,-1 2 1,-4 6-10,4 4 1,1-1-5,-1 5 1,0-3 72,-5 4 0,0-2-62,0 2 1,0 1 91,0-6 0,5 1-218,-1-6 0,1-1 117,-5-3 1,0 1-207,0-6 1,0 0-55,0-5 58,-6 0 0,3-4 22,-7-1 0,5-6-133,-4 2 1,4-3 29,-4-2 1,4-5 102,-5 0 1,7-6-50,-2 2 0,4-4 45,1-1 0,0 0-69,0-1 0,6 0 26,4-4 0,2 3-7,3-3 1,0-2-10,4 2 1,2 0-106,3 5 0,7 0 223,-2 0 0,1 4-108,-7 1 0,9 6 228,-4-2 0,4 2 32,-4-2 1,-4 3 52,0-2 1,-7 2-56,2 2 1,-3 0 118,-2 0 1,-4 5 76,-1 0-215,-6-1 0,4-2 46,-7 3-250,6-4 1,-5 7-455,4-3 396,-3-4 1,-2 7-769,0-3-44,-7-3 265,0 4 0,-8-1 199,1-1 1,5 1-116,-1-5 1,-1 2-787,-8 3 1359,3-4 0,-4 12 0,6-5 0</inkml:trace>
  <inkml:trace contextRef="#ctx0" brushRef="#br0" timeOffset="25">29957 16491 7991,'-8'-14'0,"0"-5"-73,4 0 0,2-5-293,-3 5 1160,4 0 1,-4 5 318,0 0-100,1 6-477,4 2-330,0 6 0,0 8 5,0 6 1,0 2-113,0 7 1,4 6 58,1 4 1,0 2-136,-5-2 1,5-2 41,-1 7 0,1-6 71,-5 1 0,0 2-219,0-2 1,0 5-20,0-5 0,0 5 15,0-5 0,-5 5 58,1-5 0,-6 0-150,5-4 0,-4-7-165,4-3-357,-6-3 297,3-2 1,-1-6 88,-1-3 0,5-10-354,-4-5 0,6-2 213,-2-3 0,-1 1-119,1 0 0,0-2 196,5-3 1,0 2 378,0-7 0,0 7 0,7-16 0,0 3 0</inkml:trace>
  <inkml:trace contextRef="#ctx0" brushRef="#br0" timeOffset="26">29886 16619 7991,'6'-22'0,"-2"-5"13,5 3 1,1-3 83,4-1 1,-3 4 204,3 1 1,-3 1 0,8-2 0,2 3 26,-2 7 0,4 1-89,-4 4 0,2 3 21,-2 6 0,-2 0-91,7 0 0,-7 0 21,2 0 1,-3 6-8,-2 3 0,0 10-166,1 5 1,-1 3 137,0 1 1,-5 1-151,1-1 0,-2 1 56,1-1 0,-2-1 72,-7-3 0,0-4-154,0-6 20,0 7 0,-7-5 39,-2 3 1,-4-10 2,-1-4 1,-7-3-141,-2-2 1,-1 0-21,-4 0 0,1-7-264,-11-2 1,6-4-50,-1-1 1,3 0-260,2-1 0,6 1-986,3 0 633,3 0 611,8 0 0,3 1 432,10 3 0,3-2 0,12 4 0,2-6 0</inkml:trace>
  <inkml:trace contextRef="#ctx0" brushRef="#br0" timeOffset="27">30227 16377 8017,'15'-14'0,"-6"0"-13,1 0 1,-1-1 33,5 1 1,0 5 307,1-1 1,-1 1-3,0-5 1,0 4 262,1 1-362,-1 5-5,0-2 1,0 6 576,0 0-257,1-6-286,-1 4 1,-2 2-33,-2 10 1,-2 9-1,-3 4 0,-4 6-34,4 4 1,-4 3 15,-1 7 0,0-2-128,0-3 0,0 3 32,0-3 0,0-3-182,0-2 0,-1-3 104,-4-2 0,4-4-68,-4 0 1,3-7 39,2 2-360,-6-3 126,4-2-119,-4-6 152,6-2-3,0-6 98,0-6 0,0-2-7,0-6 1,6 0-10,4-1 1,-2 0 23,1-4 1,1 3-4,4-3 1,0-2-61,0 2 0,5-4 121,0 4 1,-3 0 14,-2 5 0,-4 4 8,4 1 291,0 5-86,-6-8 11,6 10 1,-4-3-90,-1 10 1,-6-2-18,2 7 0,2-1 105,-3 6 0,6 0-10,-6 4 0,3-3-62,-2 3 1,-4 2-20,4-2 0,-2 0 7,2-5 1,-4 0-54,4 0 0,-3 0 62,-2 1 8,0-1-48,0 0-75,0 0 0,-2-6 26,-3-3-46,4 3-20,-6-7-16,7 6 78,0-7 333,0 0-368,0 6-45,0-4 71,0 4-41,0-6 5,0 6 1,0-4 1,2 4-23,3-6 1,-4 2-38,4 2-19,-3-2-169,-2 4-123,0-6-4859,0 0 3764,-7 0 1474,-1 7 0,1-6 0,0 6 0</inkml:trace>
  <inkml:trace contextRef="#ctx0" brushRef="#br0" timeOffset="28">30881 16420 7971,'0'-8'-799,"0"-5"1,2 7 904,3-3 0,-4 1 15,4 3 0,-3 2-20,-2-7 0,0 6 92,0-6-97,6 7 0,-3-5 124,7 3 296,-7 4-194,9-6-105,-4 1 0,2 5 70,-1-4-132,-6 3 0,5 2 66,-3 0-56,-3 0 245,4 0-92,-6 0 537,0 0-720,0 7 0,0-4 32,0 6 0,0-4 153,0 4-190,0 1 0,0 4 38,0 0 0,0 1-92,0-1 0,0 0 63,0 0 1,0 0-127,0 1 0,0-1-16,0 0 0,0 0 30,0 0 0,5-2 41,-1 2 0,1-3-25,-5 8 0,2-3-76,2-2 1,-2 0 89,3 0 1,-4 0-68,-1 1 1,2-1 7,3 0 1,-4-4 1,4-1 1,-3 1-9,-2 4 0,0-5-20,0 1 34,0-1 0,0 5-9,0 1 1,0-6-30,0 1 0,0-6 39,0 6-75,0-7 27,0 10-1,0-12-12,0 12-8,0-12-6,0 6-6,0-7-1081,0 0 217,6 0-474,-5 0 176,6 0-258,-1 0 1494,-4 0 0,4 0 0,-6 0 0</inkml:trace>
  <inkml:trace contextRef="#ctx0" brushRef="#br0" timeOffset="29">31208 16676 7824,'10'0'452,"-1"0"0,-4 1-323,5 4 0,-6-2 16,6 7 0,-1-5-148,5 4 1,-1-4 150,-3 4 1,2-4-122,-2 4 0,2-4 107,3 5-199,-1-7 0,0 5 68,0-4 0,-4-2 14,-1 3-35,-6-4 0,8-2 2,-6-4 0,0 2-42,-5-7 0,0 6 79,0-6 1,0 5-38,0-4 39,0 0 0,0-6 2,0 1 1,-2 1 10,-2 4 1,0-2 8,-5 6 1,4-4 56,-4 4 1,4 0-71,-5 5 1,6-5 50,-6 1 0,6-1-34,-6 5 1,5 2-5,-4 2 1,4 3 19,-4 2 0,4 4 4,-5-4 1,7 4-15,-2 1 0,-1 0 0,1 1 1,1-1-44,4 0 0,4 5 36,1 0 0,6 1-111,-1-1 1,2-3 103,3 3 0,-1-3-202,0-2 1,5 0-16,0 1 1,-5-3-44,-4-2 1,-1 1-283,5-7-540,-6 1-567,5-5 1608,-12 0 0,12-6 0,-5-2 0</inkml:trace>
  <inkml:trace contextRef="#ctx0" brushRef="#br0" timeOffset="30">31606 16761 7994,'0'-9'-161,"0"-1"0,5 5 365,0-4 1,0 4 367,-5-4-162,6 6-219,2-4 0,6 7-51,0 0-48,1 0 0,-1 7-102,0 2 1,-1 4 77,-4 1 1,4 0-128,-4 0 1,-2 2 71,-3 3 1,3-1-62,-3 5 0,1-4 0,-5 5 0,0-7 101,0 2 1,0-3-55,0-2 1,-1-6 35,-4-3 1,-3-4 44,-6-1 1,4 0 25,1 0 1,-1-1 4,-4-4 1,0 2-97,0-7 1,-1 1 8,1-5 0,5 0-147,-1-1 0,7 1 107,-2 0 1,4 4-86,1 1 0,-5-1 21,0-4-650,0 6 300,5-4 1,2 10-825,3-3 1254,-4 4 0,12-6 0,-5 0 0</inkml:trace>
  <inkml:trace contextRef="#ctx0" brushRef="#br0" timeOffset="31">31848 16761 7994,'14'0'0,"1"0"294,-1 0 1,-5 0-27,1 0 0,-5-5 539,4 1-217,-6-1-100,3 5-97,-6 0-339,7 6 0,-4 2 94,6 6 0,-5 1-88,0-1 1,3 5-240,-3 0 0,1 0 132,-5-5 1,5 0-91,0 0 0,-1-4-143,-4-1 60,7 1 173,-6 4-27,6-6-37,-7-2 10,6-6-13,-5 0 0,6-1 82,-7-4 0,1 2-34,4-7 58,-3 1 1,6-5 3,-4-1 1,-1 3-12,7 2 0,-5-1 7,4 6 1,-4-4 41,4 4 12,-5-6 168,8 10-204,-10-6 0,6 7 69,-4 0-50,-2 0 0,4 2 2,-6 3 0,5-2 82,0 6-55,0 1 0,-1 4-18,1 0 0,0-4 43,-5-1-54,0-6 38,6 10-57,-4-12-12,4 6-19,0-7 13,-4 0-6,11 0 1,-10-5 8,6 0 4,-6-6 0,8 8 26,-6-6 0,5 4-26,-6-5 151,7 7 0,-7-3-37,5 6 1,-4 0 261,4 0-312,-6 0 1,8 6 10,-6 4 0,5 9-133,-6 4 0,6-1 129,-5 2 0,4-2-189,-4 2 1,0 1 45,-5-6 0,1 6-674,4-1 0,-4-2 55,4 2 692,-3-7 0,-9 10 0,0-5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7:12:01.139"/>
    </inkml:context>
    <inkml:brush xml:id="br0">
      <inkml:brushProperty name="height" value="0.053" units="cm"/>
      <inkml:brushProperty name="color" value="#FF0000"/>
    </inkml:brush>
  </inkml:definitions>
  <inkml:trace contextRef="#ctx0" brushRef="#br0">16962 9795 25015,'2'-9'-4092,"3"-1"0,-2 1 2701,6-6 1,-6 6 121,2 0 1397,3 5 1,-6-4-923,2 4 1194,-2 2-68,4-4-1250,-4 6 2650,4 0-221,-6 0 605,0 0-888,-6 0-262,-2 0 0,-6 0-381,-1 0 1,1 0-16,0 0 0,-5-5-39,0 0 0,-6 1-416,1 4 0,-3 0-74,-1 0 0,-7 0-37,-3 0 1,-8-5 92,-1 0 0,-5 0-89,4 5 0,-2 0 12,7 0 1,-3 0-5,8 0 1,-3 0 62,-1 0 1,-1 0-100,0 0 0,-4 0 64,0 0 0,-5 0-13,4 0 0,1 0-46,4 0 1,2 2-54,3 3 1,3-4 15,7 4 0,4-3 46,1-2 0,4 4-129,-5 1 1,6 0 61,0-5 0,2 0 116,2 0-28,-1 6-544,1-4 550,6 4-749,-4-6 938,10 0 213,-4 0-97,6 0-218,0 0-343,6 0 843,-4 0-839,10 0 959,-4 0-1187,0 0 227,-2 0 0,-4 0-543,3 0 488,-4 0 1,6 6-1194,-7 4 1151,0 2 0,12 9 0,4 1 0</inkml:trace>
  <inkml:trace contextRef="#ctx0" brushRef="#br0" timeOffset="1">19976 9767 29157,'0'-15'-4916,"0"1"1,0 5 964,0-1 2430,0 7 1135,0-3 1,-1 6 2487,-4 0-350,3 0-1088,-10 0 0,9 0-622,-7 0 0,5 0 2201,-4 0-1106,-1 0 0,-4 0-22,0 0 0,-2 0 61,-3 0 1,2 0-1106,-7 0 0,2 0 4,-2 0 0,-2 0-10,2 0 1,-3 0-3,-1 0 1,-1 0 12,1 0 0,-5 0 2,-1 0 0,0 0-4,0 0 0,4 0-9,-3 0 1,-2 0-34,2 0 0,-8 0 14,-1 0 1,-4 0-8,-11 0 0,5-2 29,-5-3 0,-3 4-10,8-4 0,-5 4-24,9 1 1,-1 0-29,2 0 1,1 0-55,-6 0 1,5 0 45,-5 0 1,6 0-61,-2 0 1,6 0 26,4 0 1,-2 0-78,7 0 1,0 0 33,5 0 1,4 4-124,0 1 0,7 0 52,-2-5 0,3 1-58,2 4 1,4-3-125,1 2 0,4-2-236,-4-2 505,6 0 100,-4 0 12,7 0-651,0 0-11,0 6-523,0-4 1,0 11-63,0-4 1,7-1 1148,2 1 0,10 7 0,3 6 1</inkml:trace>
  <inkml:trace contextRef="#ctx0" brushRef="#br0" timeOffset="2">24341 9781 25262,'21'0'-43,"-5"0"31,3 0 1,-5-2-2320,-5-2 217,4 2 1900,-5-4-981,0 6 1600,-2 0-354,-6 0-15,0 0-25,-6 0 1,2 0 134,-5 0 1,0 0 376,-6 0 1,1 0-346,0 0 0,-5 1 380,0 4 1,-5-3-626,5 2 0,-6-2 116,1-2 0,-7 0 19,-2 0 0,-9 0-3,0 0 1,-4-2 8,-11-2 0,8 2 43,-8-3 0,5-1-7,0 1 1,-2-1 189,7 1 0,0 4-58,4-4 0,-6-1-77,-3 1 0,-5 0-106,-5 5 0,4 0-67,-4 0 1,5 0-23,5 0 0,0 0-5,9 0 0,-4 2-109,4 2 0,-1 0-90,-8 5 0,-2-6 119,-7 2 1,7-2-47,-3 2 0,5-4 81,0 4 1,3-3 84,6-2 1,1 0 9,-1 0 1,-4 0 5,-1 0 1,-4 0 57,5 0 1,-2-5 181,1 0 0,9 0-132,-4 5 1,10 0-40,0 0 0,4 0-11,6 0 0,-3 0-25,7 0 1,-1 0-19,1 0 0,3 0 21,-3 0 0,3 0-1,2 0 1,5 0-147,-1 0 57,1 0 1,-1 0 135,1 0-74,6 0 6,-4 0 23,7 0-1249,0 0 0,0 7-154,0 2 0,7-1 1244,2 2 0,10 5 1,3 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7:12:01.146"/>
    </inkml:context>
    <inkml:brush xml:id="br0">
      <inkml:brushProperty name="height" value="0.053" units="cm"/>
      <inkml:brushProperty name="color" value="#FF0000"/>
    </inkml:brush>
  </inkml:definitions>
  <inkml:trace contextRef="#ctx0" brushRef="#br0">24227 6639 8463,'10'0'-71,"-1"0"1,1-2-1,-1-1 1813,1-1-1261,-7-7-153,3 9 31,-6-4-281,0 6 330,0 0-225,-6 0-93,4 0 75,-4 0 4,0 0-43,-2 0 9,-6 0-74,-1 0 0,1 0 24,0 0 0,5 0-74,-1 0 57,1 0 1,-6 0-127,1 0 93,0 0 0,0 0-8,0 0 1,4 0-50,1 0 1,-1 0 61,-4 0 1,4 0-10,1 0-5,-1 0 1,-4 0-15,0 0 0,0 0 13,0 0 0,-1 0-14,1 0 0,5 0 13,-1 0 1,1 0-2,-6 0 0,1 0-3,0 0 1,0 0-4,0 0 0,-1 0 17,1 0 0,0 0-10,0 0 0,0 0-2,-1 0 0,1 0 2,0 0 0,0 0-21,-1 0 1,6 0 20,-1 0 0,1 0 23,-5 0-31,0 0 1,-1 0 9,1 0-25,0 0 0,0 0 18,-1 0 1,1 0-13,0 0 1,0 0 11,0 0 1,-2 0-4,-3 0 0,3 0 3,-3 0 1,2 0 0,-2 0 0,-3 0 1,-7 0 1,5 0-1,1 0 1,4 0 21,-5 0 0,7 4-20,-2 1 0,1 0-35,-1-5 0,4 0 31,-4 0 1,3 0-23,2 0 1,-1 0 6,1 0 1,0 5-3,0-1 0,0 1 14,-1-5 1,1 0-4,0 0 0,0 0 15,0 0 0,-1 0-17,1 0 0,-5 0 40,0 0 1,-1 0-20,1 0 0,1 0 6,-5 0 1,4 0-28,-5 0 0,0 0 2,-4 0 0,4 0-24,0 0 1,1 0 29,-6 0 1,6 0-24,-1 0 0,2-5 19,-2 1 0,-1-1 29,6 5 0,-5 0-32,5 0 1,-4 0 44,4 0 0,-7-5 8,3 0 1,0 1 10,0 4 1,4 0-17,-5 0 0,0-2-18,-4-3 1,0 4-30,-1-4 1,1 3-4,-1 2 0,1 0-54,-1 0 0,1-1 60,0-4 1,-1 4-8,1-4 1,4 3 7,0 2 0,5-1 2,-4-4 1,5 3-5,-1-2 1,-1 2-1,1 2 0,-7 0-45,3 0 0,1 0 29,-2 0 0,10 0-5,-5 0 1,6 0 20,-6 0-5,-3 0 0,5 0 1,-7 0 8,-1 0 1,3-5 19,-2 1 1,0-1-8,-4 5 0,4 0-17,0 0 0,2 0 2,-1 0 0,-4 0-13,3 0 0,2 0-4,-2 0 0,7 0 19,-2 0 1,3 0-11,2 0 1,-5 0 6,0 0 0,0 0 0,5 0 1,-5 0-13,0 0 0,-6 0 0,1 0 1,2 0 6,-2 0 0,5 0 1,-5 0 1,1 0-10,-6 0 1,6 0 6,-1 0 1,2 0 32,-2 0 1,-1 0-10,6 0 0,-5 0 3,5 0 1,-1 0-3,1 0 1,3 0 4,-3 0 1,2 0 6,-2 0 1,1-2-15,-5-3 0,0 4-64,0-4 0,-4 4 62,3 1 0,-1 0-71,1 0 1,-7 0 31,2 0 1,2 0-3,4 0 1,1 0-6,-2 0 0,-1 0 16,6 0 0,-5 0 22,5 0 1,0 0-23,5 0 1,-5 0 39,0 0 1,0 0-31,5 0 0,4 1 10,1 4 0,-1-4-12,-4 4-2,0-3 1,0-2-1,-1 0 0,6 0 4,-1 0 0,1 0-3,-5 0 1,1 1-2,4 4 0,-9-3-21,4 2 1,-3-2 19,2-2 1,4 0 7,-3 0 0,8 0-2,-8 0 1,3 0 2,-4 0 0,1 0-10,0 0 1,0 0 2,-1 0 1,1 2 22,0 2 0,0-2-20,0 3 1,-1-4 24,1-1 0,0 0-20,0 0 0,4 0 81,1 0 0,4 0-9,-4 0 1,4 0 122,-5 0 19,7 0-121,-9 0 74,10 0-50,-11 0-7,12 0 33,-6 0-64,7 0-2642,0 0 502,0 7 1417,0-6 0,7 10-248,2-6 1,-1 6 32,2-2 843,-1 4 0,5 1 0,0 0 0</inkml:trace>
  <inkml:trace contextRef="#ctx0" brushRef="#br0" timeOffset="1">23844 5459 8362,'0'-14'-13,"0"6"427,0-5 0,0 10 4,0-6-24,0 6-252,0-4 272,0 7-561,0 0 109,6 0 0,-3 5-43,7 0 1,-6 4 95,6-4-27,-1 6 1,5-5-148,1 4 171,-1 2 0,0-8-86,0 5 84,1-6 1,-1 8-68,0-6 46,-6 0 7,5-5 0,-10 0 17,6 0 3,-6 0 53,4 0-62,-7 0 1,0-7 0,0 0 0,-5-8 13,0 1 0,-6 5-5,2-1 1,1 2 1,-2-1 1,6-2 96,-6 6 8,1-6-6,-6 3 0,1-1-54,0-1 131,6 7 0,-3-5 46,6 3 216,-6 4-254,10-6-2,-6 7-138,1 0-23,4 0-123,-4 0 215,6 0-133,0 0 0,-5 2 87,1 3-68,-1-4 33,5 6 96,0-1-98,-7-5 0,6 7 58,-4-3-87,4-3 23,1 4 1,-5-4 12,0 2 36,0-2-155,5 4 71,0 1-6,0-6 0,0 7 57,0-3-4,0-4 75,-6 6-107,4-7 0,-4 1 135,6 4-89,-6-3 82,-2 4-63,-6 0 30,0-4 0,-1 4-54,1-6 0,0 0 3,0 0 1,4 0-11,1 0 0,-1 0 2,-4 0 0,0 0-33,0 0 1,-1 0 34,1 0 1,-2 0-20,-3 0 0,2 0 6,-7 0 1,5 0-49,-4 0 1,-1 0 19,-5 0 0,1 0-5,0 0 1,-1 0 31,1 0 0,-5 0-12,-1 0 1,1 0 6,5 0 1,1 0-8,3 0 0,-3 0-11,4 0 1,-3 0 13,3 0 1,1 0-18,3 0 1,3 0-21,-3 0 0,-2 0-6,2 0 1,0 0 12,5 0 1,0 0-3,0 0 0,0 0-33,-1 0 0,6 0 45,-1 0-37,7 0 1,-5 0 25,4 0-2,2 0 21,-4 0 1,6 0-38,0 0 22,0-6-138,0 4 128,0-4-107,0 0 0,-5 2 91,0-5 0,0 4-152,5-4 140,0 6 1,-1-8-4,-4 6 0,4-2 17,-4 3 0,2 2-55,-2-3 82,3-3-66,-4 7 119,0-12-81,4 12 0,-9-7 70,6 3-59,1 3 5,4-4-85,0 6 0,-2 0 70,-3 0-5,4 0-14,-6 0 46,1 6 0,3-2-32,-7 5 1,7-4 37,-1 4 1,-3-4-27,2 5 7,-6-1 1,8 5 0,-6 0 0,4-4 0,-4-1 0,4-1-35,-5 2 0,6 1 27,-6-6 0,5 4 22,-4-4 0,4 1-31,-4-1 128,-1-4 0,-4 7-29,0-3 18,6-3 12,-5 4 22,5-6 229,0 0-171,-4-6-181,10-2 1,-6-6 66,4-1 0,2 6-175,-3-1 0,-1 1 75,1-5-127,0-1 1,4 1 57,-4 0 1,4 5 67,-4-1 0,3 5-136,2-4 114,0 6 0,0-5 97,0 3-127,0 3-38,0-4-28,0 6-192,0 0 413,0 6 1,0-2-124,0 5 0,0-4 139,0 4 0,-1-4-138,-4 5 1,3-6 224,-2 6 1,2-5-53,2 4 1,-5-4-35,1 4 1,-3-6-176,3 2 1,0 1 133,-5-1 0,-1 0-496,-4-5 1,0 5 189,0-1 0,0 1-233,-1-5 0,1 0-195,0 0 0,0 0-1242,-1 0 511,1 0 138,0 0 1270,0 0 0,0 0 0,-1 0 0</inkml:trace>
  <inkml:trace contextRef="#ctx0" brushRef="#br0" timeOffset="2">22820 5189 8457,'6'-8'-656,"-4"0"2157,3 3-324,-4 4-116,-1-5-903,0 6 1,-1 0-159,-4 0 0,-5 1-619,-9 4 0,2-4 372,-7 4 1,-1 2 246,-8-3 0,3 7 0,-5-3 0</inkml:trace>
  <inkml:trace contextRef="#ctx0" brushRef="#br0" timeOffset="3">22081 5317 8457,'7'-8'484,"1"2"-103,-3 6 555,-3 0-382,4 0-661,-6 0 410,0 0-331,-6 0 1,-2 0 29,-6 0 1,4 0 355,1 0-550,-1 0 102,-4 0 0,4-5-208,1 0 316,6 1 0,-3 2-163,6-3 125,0 4-27,0-6 44,0 1 1,1 3 1,4-7 1,-2 7 0,6-2 0,-4 4 3,5 1-4,-1 0 1,5 0 0,1 0 1,-3 1-1,-2 4 0,2-2 31,-2 7 1,1-5 2,-2 4 1,2 1 141,-6 4 1,5-5-154,-6 1 1,1-1 79,-5 5 0,0 1-14,0-1 118,0 0 1,0 0-80,0 0 0,-1 1 14,-4-1 0,-3-5-17,-6 1 1,-1-2-6,1 1 1,-5-1 16,0-3 0,-1-4-23,1 4 0,3-3-6,-3-2 0,3 0 114,2 0-87,-6 0 0,4 0 186,-3 0-147,3-7 0,3 0-71,4-8 0,3 6-10,6-1 0,-5 1-191,0-5 149,0-1 1,5 1-428,0 0 1,5 0-2,0 0-36,0-1 0,-1 1-152,1 0 1,0 4-1252,-5 1 232,6 6 1584,-4-10 0,10 5 0,-4-6 0</inkml:trace>
  <inkml:trace contextRef="#ctx0" brushRef="#br0" timeOffset="4">22265 5047 8497,'-1'-13'202,"-4"4"1,2 2 407,-7 7 1,1-4-334,-5-1 1,0 0 16,-1 5 0,-5 0-776,-4 0 0,-1 0 330,1 0 0,-1 5 152,6 0 0,-13 6 0,2-3 0</inkml:trace>
  <inkml:trace contextRef="#ctx0" brushRef="#br0" timeOffset="5">21441 5345 8497,'0'-14'0,"6"0"0,-4 0 360,2 0 0,-2 4 425,-2 1-102,0 5-279,0-8 35,0 10-562,0-4 153,0 6 1,0 1 19,0 4 84,0 3 1,5 6-134,-1 1 0,1-1 39,-5 0 0,5 0-165,0 0 0,-1 1 82,-4-1 1,0 0-325,0 0 66,0 0 1,0 1 86,0-1 1,0-5-160,0 1 1,0-5-285,0 4-75,0-6 198,-6 10 0,-2-12 534,-6 4 0,0-3 0,0-2 0</inkml:trace>
  <inkml:trace contextRef="#ctx0" brushRef="#br0" timeOffset="6">21256 4919 8497,'0'-14'-719,"0"-1"1589,0 1 349,0 6-261,0-4-470,0 10 64,0-4-571,0 6 203,0 0-169,0 6 0,0-3-185,0 7 267,0-1 0,0 5-40,0 1 1,0-1-7,0 0 1,0 5-95,0 0 1,0 0 60,0-5 0,0 5-101,0 0 0,-5 5 61,0-5 1,1 4-11,4-4 0,0 5-78,0-5 1,0 2 72,0-2 1,0-4-40,0 4 0,0-3 39,0-2-46,-7 1 0,6-1 49,-4 0 0,-1-5 50,1 1 1,-1-7-81,1 2 197,3 3 1,-5-7-38,2 4 262,3-3-202,-4-2 71,0 0-22,4-7 0,-4-1-32,6-6-60,-7 0 0,6 0-19,-4 0 1,3 4 239,2 1-95,0-1-18,0-4-56,0 0-53,-6-1 1,5 6-52,-4-1 1,2 7 142,-2-1-330,3 2 142,-10 2 0,4 0-281,-6 0 183,-1 0 0,1 5-97,0-1 1,4 8 48,1-3 1,1-1 95,-1 1 1,-4 1-49,3 4 1,4 0 28,1 1 0,-1-6 41,1 0 1,-4 1-39,4 4 0,-1-1-8,1-4 1,2 2 28,-7-6 18,7 6-28,-9-3 1,4 5-4,-6-4 1,-1 2 81,1-6 1,5 0-69,-1-5 1,-1 0 34,-8 0 0,3 0-24,-3 0 0,4 0 97,0 0-42,1 0 0,0-2 7,0-3 1,4 2 43,1-6 0,6 4 16,-2-4 0,3 4-22,2-5 1,0 1-4,0-5-70,0-1 1,7 1 40,2 0 0,5 0-82,5 0 0,-3-1 40,3 1 1,3 0-15,2 0 1,1 1-21,-1 4 1,-4-3-46,-5 8-227,-1-7 280,-6 9-548,-2-4 170,-6 6 333,0 0 1,-6 0 14,-4 0 0,-2 0 30,-3 0 0,1 0-15,0 0 1,0 0 107,-1 0 0,1 0 116,0 0 1,0-5-71,0 0 121,-1-6 1,1 5-54,0-4 1,6-2 22,3 2 1,-1-2 25,1-3 0,0 1 109,5 0 1,0 0-59,0 0 1,0-1-104,0 1 0,0-5-120,0 0 1,5-1 118,0 1 1,4 3-268,-4-3 1,5 3 132,-6 2 0,6 0-445,-5 0 1,-1-1-254,-4 1 236,7 6 1,-6 0-822,4 4-1108,-3 2 929,-2-4 1,1 12 1409,4 4 0,3 2 0,6 2 0</inkml:trace>
  <inkml:trace contextRef="#ctx0" brushRef="#br0" timeOffset="7">21171 4990 7779,'0'-8'2457,"1"2"-1637,4 6 1,-3-2 280,2-3 34,-2 4-302,-2-5-1010,0 6-2015,0 0 1526,0 6 1,-5-3 665,0 6 0,-6 1 0,3 4 0</inkml:trace>
  <inkml:trace contextRef="#ctx0" brushRef="#br0" timeOffset="8">20502 5217 8394,'0'-14'-635,"0"0"1,2 5 2061,3-1-866,-4 1 0,7-4 413,-3 3-350,-3-2 216,4 10-555,-6-10 153,0 10-471,0-4 0,0 7 92,0 4 0,0-2-189,0 7 0,-5-6 38,0 6 0,-1-5 0,1 4 0,2-6 162,-6 2-108,-1 3 326,-4-7-245,0 6 1,4-7 230,1 0 0,4-2-48,-4-3 1,5 2 113,0-6 0,1 1-102,-2-2 1,3-2 12,-3 2 0,4-7-100,1-2 0,0 0 11,0 5 1,0-2-35,0-3 1,0 3-175,0-3 0,0 4-223,0 0 0,0 1 163,0 0 0,-2 1-1239,-2 4-181,2-4-756,-4 12 1633,6-6 0,0 14-60,0 2 0,4 5 709,1 5 0,6 3 0,-3 7 0</inkml:trace>
  <inkml:trace contextRef="#ctx0" brushRef="#br0" timeOffset="9">20545 5431 8591,'0'-8'982,"-6"1"1,3 6 501,-7-4-1062,7 4 1,-10-6-124,4 7 0,1 0-329,-2 0 0,6 0-489,-6 0-17,1 0 1,-5 0-48,-1 0 0,6 0 20,-1 0 563,1 0 0,-5 0 0,-1 0 0</inkml:trace>
  <inkml:trace contextRef="#ctx0" brushRef="#br0" timeOffset="10">20161 5203 8394,'0'-22'0,"5"2"0,0 5 0,-1 6 688,-4-1 0,0 1-170,0-5 1,2 4 132,3 1 0,-4 4-96,4-4 0,-2 5 149,2 0-660,-3 2 157,10 2 1,-4 0-192,6 0 0,-4 6 93,-1 4 0,-6-2-46,2 1 1,-3 5-155,-2 5 1,0 0-102,0-4 0,-7-1 77,-2 0 1,-8-5-29,-2 1 1,-7-2 193,3 1 0,-3 2-36,3-6 0,-3 0 164,7-5 0,0 0-94,5 0 0,5 0 276,-1 0-137,1 0 0,-4-6 160,4-4 1,1 2-112,3-1 1,3-1 139,-2-4 1,2 5-337,2-1 0,0 1 141,0-6 0,0 1-611,0 0 1,0 0 237,0-1 0,-5 1-993,1 0 0,-1 5-566,5-1-225,0 7 1152,0-10 793,6 12 0,-4-12 0,4 5 0</inkml:trace>
  <inkml:trace contextRef="#ctx0" brushRef="#br0" timeOffset="11">20204 4834 10919,'14'-8'485,"-6"-5"0,-2 10 558,-6-7-585,-6 7 0,-4-8 108,-8 6 1,2 1-138,-3 4 0,-3 0-619,-2 0 0,3 0 289,2 0 1,-1 1-1427,1 4 0,0-2 1336,5 7 1,0-1 0,-1 5 0</inkml:trace>
  <inkml:trace contextRef="#ctx0" brushRef="#br0" timeOffset="12">30540 6639 8365,'14'0'-497,"1"0"1,-6 0 801,1 0 434,-7 0-353,9 0 0,-8 0 438,5 0-363,-6 0 15,3 0-226,-6 0 1552,0 0-1418,-6 0-255,-2 0 1,-6 0 59,0 0 0,0-5-142,-1 1 1,1-1 121,0 5 1,0 0-150,-1 0 0,1 0 74,0 0 1,0-5-23,0 0 0,-1 1 22,1 4 0,5 0-8,-1 0 1,1 0-54,-5 0 63,-1 0 1,1 0-95,0 0 0,4 0 77,1 0 1,-1 0-34,-4 0 25,0 0 0,0 0-22,0 0 0,-1 0 6,1 0 0,-5 0-2,0 0 1,-1 0-19,1 0 1,1 0 24,-5 0 1,4 0-65,-5 0 0,2 0 56,-2 0 1,-1 0-93,6 0 0,0 0 77,5 0 1,-5 0-15,0 0 0,-5 0 7,5 0 1,-1 0 23,1 0 1,8 0-7,-4 0 0,0 0-14,-4 0 0,4 0 47,6 0 1,0 0-40,-6 0 0,1 0-15,0 0 1,-2 0 20,-3 0 1,3 0-32,-3 0 1,-1 0 15,1 0 1,-2-5-3,2 0 0,2 0-9,-7 5 0,5 0-2,-4 0 0,4 0-25,-5 0 0,5 0 29,-5 0 0,7 0-6,-2 0 1,3 0 10,2 0 1,0 0 30,0 0 75,-1 0 4,1 0 42,0 0-87,6 0 48,2 0-35,6 0-2251,0 0 0,-7 7 0,-1 1 0</inkml:trace>
  <inkml:trace contextRef="#ctx0" brushRef="#br0" timeOffset="13">3839 7791 9011,'-8'0'2418,"2"0"-1845,6 0 1236,0 0-1845,-6 0 87,4 0 93,-11 0 1,10 0-106,-6 0 1,4 0 90,-4 0 1,-1 4 7,-4 1 0,0 0 16,-1-5 1,1 0 4,0 0 1,0 0-38,0 0 0,-1 0 8,1 0 1,0 0-125,0 0 1,0 0 117,-1 0 0,0 0-119,-4 0 0,1 0 101,-6 0 1,6 5-62,-6-1 0,-5 1 46,-4-5 0,-6 0-2,1 0 0,-3 0 2,-2 0 0,0 0 16,1 0 0,4 5-36,0 0 0,6-1 20,-1-4 0,-2 0-103,2 0 1,0 0 96,5 0 1,-10 5-122,0 0 1,-6-1 59,6-4 0,-3 0-12,-2 0 0,2 5-19,3 0 1,2 0-3,2-5 0,6 1-20,0 4 1,-1-3 41,5 2 1,2-2 33,-1-2 1,4 5-32,-5-1 1,7 1 26,-2-5 0,1 5 8,-1 0 1,4-1 2,-4-4 1,-2 0 46,2 0-43,-6 0 0,9 0 132,-3 0 0,8 0 22,1 0 254,7 0-318,-3 0 1,4 0 212,-2 0-102,2 0-162,-4 0 50,6 0-8,0 0-294,0-6 167,0 4-329,0-4 81,0 6-2785,0 0 1,6 0 1463,4 0 0,2 2-559,2 2 2116,7-2 0,1 11 0,7-5 0</inkml:trace>
  <inkml:trace contextRef="#ctx0" brushRef="#br0" timeOffset="14">4266 6952 8280,'0'-10'255,"0"1"618,0 6-364,0-4-210,-7 7 119,0 0-353,-8 0 0,6 0 362,-1 0-438,7 7 0,-5-6-10,4 4-39,2-3-45,-4-2 268,6 0-223,0 0 104,0-7-130,0 6 184,0-6-69,0 1 1,4 3 0,1-7-8,6 7 0,-8-5 27,7 4 1,-5 2-13,4-3 0,-4 2 21,4-2 1,-4 4 20,4-4-61,1 4 91,4 1-6,0 0-14,1 0 17,-1 0 4,-6 0-26,4 0 67,-10 6-53,4-5 91,1 12-67,-6-11-20,6 10-38,-7-10 1,0 6 84,0-4 13,0-2-41,0 4 37,0-6-98,0 0 0,-5 2 233,0 3-128,0-4 30,5 6-115,0-7 13,-6 0-75,4 0 120,-4 0-82,6 0 39,0 0-202,-6 0 85,4 0-21,-4 0-19,6 0-1506,0 0 1257,0-7 87,0 6-254,0-6 321,0 7 0,0-1-461,0-4-403,0 3 191,0-4 1,0 6 0,0 6 829,0 4 0,0 3 0,0 1 0</inkml:trace>
  <inkml:trace contextRef="#ctx0" brushRef="#br0" timeOffset="15">4308 6980 7721,'8'-8'946,"-1"-4"0,-9 10-544,-3-3 1,2 4-135,-6 1-24,-1-6 1,-2 2 73,2-5-229,-3 6-154,6-4 1,-3 3 70,1-1 19,5 0 0,-2 4 123,6-4-334,0 3 134,0-4-122,0 0 122,0 4 0,0-6 91,0 3-29,0 4 0,2-7 15,2 3 1,0 4-1,5-4 1,-4 3 2,4 2 1,1-4-12,4-1 0,-5 0 8,1 5 0,-5 0 48,4 0 1,1 0 29,4 0 0,-6 2-68,-4 2 1,0-2 116,0 3-68,-2-4 22,4 6 0,-4-1-58,3 3 1,-4-1 6,4-3 1,-3-2 21,-2 7 0,0-6 78,0 6 32,0-7-90,-7 3 0,1-4 52,-4 3 1,-4-2-38,0 6 0,0-5 6,-5 0 1,-3 3-19,-2-3 0,-1 1 13,1-5 1,-3 5 33,3 0 0,-7-1 88,-2-4 0,-7 5-44,2 0 1,-9-1 14,-5-4 1,1 0-78,-1 0 0,8 0 25,1 0 1,2 5-151,8 0 0,-3 0 135,7-5 1,-2 0-161,7 0 0,2 0 84,-2 0 0,2 0-25,-2 0 1,-3 0 22,4 0 1,1-7-18,-2-2 1,11 3 89,-1 1 0,-2 3 11,-3 2 132,7-6-194,-1-2 1,10-6 12,-7 0 1,7 4-17,-2 1 1,-1-1-11,1-4 0,1 0-15,4 0 1,0 4-10,0 1 1,0-1-111,0-4 0,0 0 79,0-1 0,0 1-150,0 0 0,0 0-22,0 0 1,0-1-387,0 1-49,0 6-532,0-4 69,0 10-251,0-4 517,0 6 0,0 6-392,0 4 0,-5 7 1181,0 2 0,0 6 0,5-3 0</inkml:trace>
  <inkml:trace contextRef="#ctx0" brushRef="#br0" timeOffset="16">2872 7051 8177,'-7'-14'-77,"-1"5"298,3-1 1,3 5 1050,-2-4-908,-4-1 1,6-4 15,-3 0 0,4 0 32,1 0 0,0 4-168,0 1 1,0-6 299,0-4-312,6 1 1,-3 3-115,7 1 1,-2 0 25,1 0 1,2 4-145,-6 1 0,6 6-168,-2-2 0,-1 2 108,2-2-48,-1 3 1,6-4 19,-1 6 1,-5 2-16,1 2 1,-2-1 39,1 7 1,2-1-108,-6 6 1,0-6 83,-5 1 1,0 4-24,0 5 1,0-3 15,0-2 0,-2-5 32,-3 5 1,2 1 146,-6-6 0,-1 2-137,-4-1 1,0 1 234,0-6 1,4-1-22,1-4 0,-1 0-6,-4 0 0,0-1-19,-1-4 1,1 2 200,0-7 1,0 6-108,0-6 0,-1 5 147,1-4 1,0-1-96,0-4 0,-1-5-97,1 0 0,6-4-103,4 4 1,-3 0-2,3 4 1,-1 0 16,5-4 1,0 3 53,0-3-345,0 9-403,0-2 1,0 9 86,0-7-812,0 7 1,5-2 585,-1 10 1,1 3-540,-5 6 0,0 2 121,0 3 1151,0 3 0,0 0 0,0-1 0</inkml:trace>
  <inkml:trace contextRef="#ctx0" brushRef="#br0" timeOffset="17">2545 6923 8178,'0'-14'-253,"-4"5"267,-1-1 921,0 1 0,4-1-283,-4 1 0,3 4 407,-2-4-746,2 5 1,2-3 165,0 2-293,0 3 0,0-3-148,0 10 1,-2-2 118,-2 7 0,0-5 103,-5 4 0,0-6-168,-6 2 1,1-2 68,0 2 0,-5-4 65,0 4 0,0 1-73,5-1 1,-5 0 165,0-5 0,-5 0-104,5 0 1,-6 0-160,1 0 1,2 0 86,-2 0 0,7-5-105,-2 0 1,-1-1-91,1 1 1,4 4-331,6-4 1,4 2-1967,-4-2 1116,6 4-236,-4-6 0,14 3 436,2-1 0,8-5 174,2 6 0,5-3 858,-5 3 0,6-4 0,-3-7 0</inkml:trace>
  <inkml:trace contextRef="#ctx0" brushRef="#br0" timeOffset="18">2361 6696 8183,'7'-2'343,"-2"-2"1,-3 0 37,-2-5 167,0 6 0,-2-4 0,-3 7 426,-4 0-632,-4 0 1,2 0 0,-1 0 118,-4 0 0,-2 0-584,4 0 1,-5 0-474,0 0 0,0 5-97,5 0 0,0 6 693,0-1 0,0-4 0,-1 0 0</inkml:trace>
  <inkml:trace contextRef="#ctx0" brushRef="#br0" timeOffset="19">30981 5274 12481,'9'-8'-1140,"1"4"1650,-7 2 195,3-4-502,-6 4 244,0-4-332,0 6 1417,0 0-1602,-6 0 153,-2 6 0,-1-4-233,-1 2 174,7 4 26,-10-6 1,7 6 0,-5-5 20,2 2 1,4 1-114,-5-1 1,6-2-164,-6 6 1,5-5-132,-4 0 214,6 4 1,-5-6 86,3 3-172,3 2 120,-4 1 0,6 2 15,0-1 1,0-4 238,0 5-109,0-7 0,2 5 81,2-4 1,0-2 217,5 3 1,-4 3-215,4 1 0,-4-3 152,5-1 0,-6-2 108,6 2 0,-5-2-162,4 7 1,-4-7 37,4 2 1,-6-2 148,2 1-240,3-2 1,-5 6-474,7-3 466,-7-4-33,3 6-339,-6-7 505,0 0-358,-6 0 0,-2 0 41,-6 0 1,-1 0-58,1 0 1,5 0 168,-1 0 0,1 0-159,-5 0 1,-1 0 2,1 0 0,0 0 15,0 0 0,0 0 4,-1 0 1,1 0 63,0 0 1,0 0-84,-1 0 1,1 0 69,0 0 1,0 1-105,0 4 0,-1-4-132,1 4 1,5 1-69,-1-1 12,7 6-187,-3-3 303,6 6-171,0 1 355,0-1 0,0-5 26,0 1 0,0-5-7,0 4 10,0-6 0,-2 3-44,-3-6 0,-3 0 82,-6 0 1,0 0 173,0 0 1,-5 0-297,0 0 0,-5 0-379,5 0 0,-4-1-481,4-4 1,0-1 134,4-4 0,3 2-278,2 4 0,-1 1 1071,6-7 1,-6 1-1,4-6 1</inkml:trace>
  <inkml:trace contextRef="#ctx0" brushRef="#br0" timeOffset="20">30938 5232 14294,'2'-10'-491,"3"1"1,-4-1 989,4-4 293,-4 0-30,-1 6-1210,0 2 522,0 6 0,-1 0-1542,-4 0 168,4 6 1,-12 0 1331,3 4 0,-2 2 0,-2-4 1</inkml:trace>
  <inkml:trace contextRef="#ctx0" brushRef="#br0" timeOffset="21">30370 5431 10571,'7'-8'-90,"0"1"940,-7 1-308,0 5-373,0-6 311,0 7-85,0 0-249,-7 0 156,0 0-151,-8 0 178,1 0 63,0 0 190,0 0-273,-1-6 0,8 3-128,2-7 0,-2 6 142,3-6 1,-1 5 165,5-4-258,0-1 0,0-4-93,0 0 1,0 0 5,0 0 1,0-1-43,0 1 1,0 0-239,0 0 1,5-5-290,-1 0 1,1-2 263,-5 2 0,0 8-1577,0-3 910,0 3-499,0-3 0,0 7 547,0 7 1,0 7-35,0 7 0,0 0 809,0 0 0,-6 7 1,-2 1-1</inkml:trace>
  <inkml:trace contextRef="#ctx0" brushRef="#br0" timeOffset="22">30298 5644 8585,'0'-8'3381,"0"2"-2616,0-1 449,0 6-124,0-6-894,0 7 0,0-1-161,0-4 464,0 4-1641,0-6-540,0 7 0,-1 0 196,-4 0 1486,4 0 0,-18 7 0,3 0 0</inkml:trace>
  <inkml:trace contextRef="#ctx0" brushRef="#br0" timeOffset="23">30071 5232 8442,'0'-15'-605,"0"1"0,2 2 1335,2 2 1,-2-3 453,3 4-259,-4 3 109,6-7-291,-6 11-505,5-4 303,-6 6-402,0 6 1,0 2 76,0 7 0,2-1-191,3 0 1,-4 0 77,4 0 1,-3 5-88,-2 0 0,0 0-9,0-4 1,0 3-200,0 1 1,0 2-73,0-2 1,-5-3-51,0 3 1,-6-5-10,2-5 1,1 4 90,-2-4 1,1-2 147,-5-2 1,4-4-37,1-1 1,-1 0 109,-4 0 1,0 0-92,-1 0 0,1 0 41,0 0 0,5-1 102,-1-4 0,5 2-100,-4-7 0,6 5 175,-2-4 1,-1-1-153,1-4 0,0 5 401,5-1-238,0 1 245,0-5-174,0-1-32,0 7-379,0 2 271,0 6 1,0 2-334,0 2 189,0 4-217,-6 7 207,-2-1 1,-6-5-41,-1 1 1,6-7 67,0 2 1,4-4 35,-5-1 1,6 0 140,-6 0-205,7 0 235,-10 0-162,12 0 1,-7 0 467,3 0-256,3-6 59,-4-2 1,6-6 108,0 0 1,0 4 2,0 1-234,0-1 1,0-4 167,0 0-420,0 0 191,-6-1 0,3 6-370,-7-1 128,1 7 1,-5-3-4,-1 6 1,6 0-84,-1 0 229,1 0 1,-1 1 9,1 4 1,6-2-38,-2 7 1,3-5 153,2 4 0,0-4 6,0 4 0,0-4 380,0 4-226,0-5 184,0 8-161,0-10 1,7 9-239,2-6-39,-2 6 0,5-10 0,-2 4 152,2-3 0,-2-1-499,-1 4-51,-6-4 0,5 6-1715,-3-7 1366,-3 0 1,4 1-1698,-6 4 2444,0-3 0,-6 10 0,-2-4 0</inkml:trace>
  <inkml:trace contextRef="#ctx0" brushRef="#br0" timeOffset="24">29829 5601 8442,'10'10'-519,"-1"-1"1217,1-6 1,-2 5-241,-4-3 1,0-3 629,0 2-369,-2-2-572,-2-2 0,-8-5-41,-6 0 0,-1-1-253,1 1 0,0 4-734,0-4 0,0-3 252,-1-1-411,1 2 1040,0-5 0,0 4 0,0-6 0</inkml:trace>
  <inkml:trace contextRef="#ctx0" brushRef="#br0" timeOffset="25">29900 5118 8537,'0'-14'0,"-1"4"363,-4 1 1,2 6-49,-7-2 1,1-1 297,-5 1 0,4 0-254,1 5 0,-1-5-348,-4 1 1,5-1-801,-1 5 0,1 1 564,-6 4 0,3-2 225,2 7 0,-9-1 0,4 5 0</inkml:trace>
  <inkml:trace contextRef="#ctx0" brushRef="#br0" timeOffset="26">29431 5246 8366,'2'-14'578,"2"-1"756,-2 1-343,4 0-97,-6 6-339,0 2-466,0 6 0,2 1 91,3 4 1,-4 3 99,4 6 0,-3 0-236,-2 1 1,4-1 161,1 0 1,0 0-320,-5 1 1,0-1-168,0 0 46,0 0 1,-2 0-37,-2 1-23,2-1 0,-4 0 60,6 0 0,0-4-840,0-1 428,0-6-427,0 10 51,-7-11-236,6 4 397,-6-6 860,1 0 0,-2-6 0,-6-2 0</inkml:trace>
  <inkml:trace contextRef="#ctx0" brushRef="#br0" timeOffset="27">29545 4777 8487,'0'-10'933,"0"1"-502,0 6 0,0-5 724,0 3-283,0 3-616,-6-4 0,2 6 364,-5 0-538,6 0 312,-10 0-425,5 0-102,-6 6 0,5-2-356,-1 5-283,1-6 321,1 10-33,-5-5 391,11 6 0,-4-5-16,6 1 0,2-5 100,2 4 0,3-4 0,2 4 1,4-4 171,-4 5 1,4-6-124,1 6 1,-1-6 163,-4 6 0,4-7-25,-4 2 186,-2 3-134,5 0-117,-10 0-23,4 4 1,-12-10-138,-3 3 0,-6-4-118,-4-1 1,-1 5-336,-4 0 1,-7-1-786,2-4 1,2 0 1283,4 0 0,-1 7 0,-5 1 0</inkml:trace>
  <inkml:trace contextRef="#ctx0" brushRef="#br0" timeOffset="28">29189 5388 8518,'8'0'1173,"-1"0"23,-7 0-635,0 0-362,-7 0 1,4 0-167,-6 0 527,6 0-573,-10 0 1,11-2 129,-2-2-107,2 2-75,-4-4 0,4 4-283,-3-3 200,4 4 1,2-7 71,4 3 56,-3 4 25,10-6 0,-8 7 124,5 0-117,-6 0 0,8 2 70,-6 3 1,1-2 246,-1 6-237,-3 1 1,5 2 275,-2-2-215,-3 3-7,4-6-117,-12 8-178,-2-1 0,-6-5-440,-1 1 0,1-7 269,0 2 1,0-4-265,0-1 1,-5 0 206,0 0 1,-5 0 376,5 0 0,-6 0 0,3 0 0</inkml:trace>
  <inkml:trace contextRef="#ctx0" brushRef="#br0" timeOffset="29">28891 5217 8540,'14'-6'894,"-6"5"1051,5-6-1165,-12 7-229,6 0-179,-7 0 657,0 0-1064,-7 0 0,4 0-153,-6 0 13,5 0 0,-3-1 77,2-4-144,3 3 155,-4-4 101,6 0-86,0 4 1,0-6 52,0 3-1,0 4 0,1-7 9,4 3 1,-2 4-1,7-4 0,-5 3-3,4 2-1,1 0 10,4 0-5,0 0 9,0 0-4,-6 0 0,3 2 141,-6 3 41,0-4 24,-5 12 148,0-5-157,0 6 129,0 0-246,-7 0 1,4-4 13,-6-1 0,1-4 13,-2 5 0,-2-6-106,2 6 1,2-5 10,-1 4 0,-1-6-10,-4 2 0,0 1-12,0-1 0,4 0-15,1-5 1,-1 0-31,-4 0 1,0 4 71,0 1 0,-1 0-98,1-5 81,0 0 0,0 0-21,-1 0 1,6 0-4,0 0 13,-1 0 0,1-5 80,-1 0 1,7-1 7,-2 1 0,4 2 81,1-6 1,0 4-81,0-4 1,0 4 79,0-5 0,0 1-90,0-5 1,0-1-3,0 1 0,0 0-43,0 0 0,0-5-4,0 0 1,4 0 45,1 5 1,1-1-9,-1 1 0,-3 5 96,2-1 1,-2 6-99,-2-6 1,0 5 91,0-4-10,0 6-130,0-4 0,-2 6 0,-2-4 0,1 3-361,-7-2 300,1 2 1,-6 2-420,1 0 239,0 6 0,1-2 94,4 5 1,-4-4-96,4 4 1,2-4 123,3 5 1,-3-6 36,3 6 1,-3-5-36,3 4 0,2-4 14,-3 4 0,4-4 66,1 4 1,0-4-76,0 5 1,0-6 200,0 6-234,0-7 203,0 10 0,0-10-64,0 6 253,6-6-254,2 10 1,5-10 31,-4 7-85,4-7 62,-12 10-63,6-6 1,-7 3 41,0-1-78,0-5 70,0 8 1,-2-6 91,-3 4-45,-3-4 0,-6-6 113,0 0 0,4 0-73,1 0 0,-1 0 22,-4 0 1,5 0 252,-1 0-283,1 0 0,-5 0 124,-1 0 0,6-1-18,-1-4-1,1 3 0,-1-9 167,1 7-14,6-1-191,-10-1 0,12-2 19,-4-7 1,3 6 44,2-1-68,0 1 1,0-10-164,0 0 0,0 0 92,0 5 1,0-2-143,0-3 0,0 3 11,0-3 0,0-1-122,0 1 1,2-5 66,3 5 0,-4 0 54,4 5 1,-4 0 38,-1 0 0,2-1-8,3 1 1,-4 5 77,4-1 1,-3 6-74,-2-6 1,0 5 187,0-4-120,0 6 39,0-4-359,0 7 171,0 0 98,-7 0 1,6 7-4,-4 2 0,3-1 66,2 2 1,0 4-73,0 5 0,0 0 121,0-5 1,0 0-104,0 0 0,0 1 13,0-1 1,-1 5-124,-4 0 1,4 0 120,-4-5 1,-3 0-80,-2 0 1,3 0 53,-3 1 1,1-6-159,-6 1 0,1-7 123,0 2 1,0-4-78,0-1 1,-1 0 51,1 0 1,0 0 1,0 0 1,4 0 142,1 0 1,4 0-110,-5 0 160,7 0 1,-8-6-192,7-4 210,-1-2-128,5-3 0,0 1 149,0 0 1,0 5-31,0-1 1,0 5 266,0-4-320,0 6 51,0-4-220,0 7 0,1 5 101,4 0 0,-3 6-52,2-2 1,-2 4 73,-2 1 0,-2-4-190,-2-1 0,1 1 60,-7 4 0,1-5 74,-6 1 1,3-5 5,2 4 1,-2-4 5,2 4 1,-3-6-14,-1 2 1,0-2 4,0 2 0,0-3 18,-1 2 1,1-2-15,0-2 0,0 0-11,0 0 1,4 0 47,1 0 1,4 0 8,-5 0 442,7 0-292,-3 0 291,6-6-271,0-2 1,0-6 48,0-1 1,0 1-69,0 0 0,0 4 23,0 1 0,0-1-63,0-4 0,5 0-43,-1 0 0,1 4-147,-5 1 0,0-1 112,0-4-208,0 0 1,-1 1 131,-4 4 1,2-2-170,-7 6 1,1-4 42,-6 4 1,1 0-19,0 5 0,0-5 69,0 1 0,-1-1 42,1 5 0,0 0 193,0 0-196,-1 6 0,3-3 162,2 7 1,-1-5-80,7 4 0,-1-4 436,5 4-345,0 1 1,6 4 104,4 0 1,2-4-107,2-1 0,5-1-53,0 2 0,0 2-641,-4-2 1,4-4 282,-1-1 1,1 1-1015,-4-1 1,-6 4 560,1-4 1,-1 1 761,5-1 0,1-3 0,-1 4 0</inkml:trace>
  <inkml:trace contextRef="#ctx0" brushRef="#br0" timeOffset="30">28649 4805 8722,'7'-8'1164,"-4"2"-489,6 6 0,-4 0 1502,4 0-227,1-6-805,4 4-196,0-4-365,-6 6-345,-2 0 242,-6 0-3948,0 0 1433,-6 0 1,-2 4 233,-6 1 1800,0 0 0,-7 1 0,-1 2 0</inkml:trace>
  <inkml:trace contextRef="#ctx0" brushRef="#br0" timeOffset="31">28521 4862 8350,'0'-9'-611,"0"-1"2169,0 7-441,0-10-2,7 12-243,-6-12-794,12 11-140,-12-4-151,6 6-1620,-7 0 1833,-7 6 0,-1-4 0,-6 4 0</inkml:trace>
  <inkml:trace contextRef="#ctx0" brushRef="#br0" timeOffset="32">28038 5416 8408,'14'-4'687,"0"-1"1258,-6 0-471,-2 5-1020,-6 0 0,-6 0-414,-3 0 1,-4-1 124,-1-4 0,-5 3-507,0-2 1,0 2 252,5 2 0,-2 0-734,-3 0 1,8 0 443,-3 0 1,3-5-935,-4 1 1313,8-1 0,-6-2 0,5 0 0</inkml:trace>
  <inkml:trace contextRef="#ctx0" brushRef="#br0" timeOffset="33">27953 4734 8744,'-2'-13'676,"-3"4"0,-3 3-41,-6 6 1,0-2-138,0-3 0,-1 4-443,1-4 1,0 3-292,0 2 0,-5 0-315,0 0 1,-5 2-1826,5 3 2376,-6-4 0,9 18 0,-4-3 0</inkml:trace>
  <inkml:trace contextRef="#ctx0" brushRef="#br0" timeOffset="34">11730 6540 8034,'8'0'2316,"-2"0"-1765,-6 0 759,0 0-1158,-6 0 1,-2 0 9,-6 0 1,0 0-50,-1 0 0,0 0-11,-4 0 0,3 0 66,-3 0 0,-2 0-46,2 0 1,-1 0 41,1 0 0,2 0-37,-7 0 0,5-5 23,-5 0 1,2 0-80,-2 5 1,-4 0 25,0 0 0,-2 0-14,-8 0 1,0-4-33,-5-1 1,0 0 63,1 5 0,-3 0-43,-2 0 1,8 0 35,-4 0 0,3-5 61,-2 1 0,-2-1-42,-4 5 0,-2 0 13,-7 0 0,-5 0 31,1 0 1,-1-5 5,5 0 0,3 1-84,7 4 1,0 0 50,9 0 1,1 0-68,-1 0 0,2 0 58,-2 0 1,2 0-121,3 0 1,3 0 90,-4 0 0,11 0-92,4 0 11,-3 0 1,7-2-127,1-3 0,5 4 45,4-4-39,3 3-432,-4 2 149,6 0-510,0 0 1,6 0-135,4 0 0,-2 0-449,1 0 0,1 2 565,4 3 906,7-4 0,-6 12 0,6-5 0</inkml:trace>
  <inkml:trace contextRef="#ctx0" brushRef="#br0" timeOffset="35">11289 5601 8027,'-8'0'955,"1"0"-127,2 0-96,3 0-366,-4 0 1,6-1 209,0-4 36,0 3-202,0-10 141,0 4-350,0-6 241,6-1-357,2 1 1,6 2 56,1 2-227,-1-3 0,0 6 98,0-8 1,0 6-137,1-1 0,-6 6-65,1-6 182,-1 7-196,5-10 223,1 12 0,-1-7-40,0 3 0,-5 4-7,1-4 0,-5 3-49,4 2 6,1 0 5,4 0-12,0 7 0,-6-4 45,-3 6 26,3-6 1,-7 5-19,4-3 1,-4-2 30,-1 7-26,7-7 11,-6 9 1,6-8 18,-7 5 12,0-6 71,0 10-93,0-12 0,-2 10 267,-3-6-237,4 0 96,-12-5 1,5 2-75,-6 2 1,0-2 8,0 3 1,-1-4 13,1-1 0,0 0 3,0 0 1,0 0-32,-1 0 0,-1 0 7,-2 0 1,-3 0-65,-3 0 0,-1 0 59,6 0 1,-6 0-99,1 0 0,2 0 33,-2 0 1,5 0-31,-4 0-23,5 0 1,-2 0 73,5 0 1,6 0-162,0 0 122,5 0 12,-2-6-17,6 4 1,0-10 11,0 4 1,2 0 3,2 3 0,0-1 5,5 1 0,-4 0-15,4 5-159,-6 0 140,10 0-97,-11 0 0,6 0 65,-4 0 77,-2 0 0,3 2 0,-10 3 0,2-4 12,-7 4 0,1-2-22,-6 2 1,0-4 3,-4 4 0,3-3 47,-3-2 0,2 0-44,-2 0 0,3 1-111,-3 4 0,3-3 99,2 2-61,0-2 114,-1-2-10,1 0 1,6-2 19,4-2 0,0 2 353,0-3-116,2 4-210,-4-6 223,6 6-164,0-5-205,0 6 88,0 0-60,6 0 27,-4 0-49,4 0 27,-6 0 49,0 0 65,-6 0 1,-1 1-65,-2 4 0,-4-4 42,4 4 0,-9-3-44,-1-2 0,-1 4 0,1 1 1,-2 0 47,-2-5 1,-3 0 5,7 0 1,-6 0 53,2 0 0,0 0-81,0 0 0,4 0 12,-5 0 1,7 0-5,-2 0 0,3 0 24,2 0 0,4 0 136,1 0 5,6 0-149,-10 0 0,11-2 0,-2-2 0,2 0-163,2-5 1,2 4 156,2-4 1,0 4-132,5-4 1,0 4 107,6-5 0,-1 6-171,0-6 1,5 7 33,0-2 1,0-1-90,-5 1 1,0 0 108,1 5 0,-6 0-8,1 0 0,-6 0-317,6 0 153,-7 0 159,3 7 0,-6 1 5,0 6 0,-6-5 170,-3 1 0,-4-2-111,-1 1 1,-1 2 119,1-6 1,-5 4-95,0-4 1,-4 5 114,4-6 0,-2 3 2,2-2 1,3-4-98,-3 4 0,4-4 42,0-1 0,1 0-35,0 0 0,4 0 26,1 0 1,4 0 150,-4 0 19,6 0-92,-4-6 1,7 3 15,0-7 1,0 6-48,0-6 0,0 5 65,0-4-214,0 0 1,0-6 130,0 1 0,0 5-92,0-1 0,-1 5-14,-4-4 0,2 1-174,-7-1 0,1 1 137,-5 3 0,-1 3-177,1-2 1,0 2 122,0 2 0,-5 0 48,0 0 0,0 0 129,5 0 1,-1 2-191,1 2 316,0-2-195,0 11 38,6-6 43,2 8 0,7-3 2,4-2 0,4-2-48,10-4 0,-1-2-4,5 3 1,1-4-453,5-1 1,-1 0 190,0 0 0,-4 5-882,0 0 1,-5 0 287,4-5 0,-5 1 844,1 4 0,3-4 0,0 6 0</inkml:trace>
  <inkml:trace contextRef="#ctx0" brushRef="#br0" timeOffset="36">11261 5303 8489,'22'-7'0,"-1"1"0,-7-3 0,-2-4 2166,-2 3-826,-4 4 235,1-6-786,-6 10-568,5-4 0,-7 1-150,-4 0 0,2 0 61,-7 5 0,3 2-834,-3 3 0,-7-4 491,2 4 1,-3 3-1198,-1 1 1,1 2 1407,-6-1 0,1 9 0,-6-3 0</inkml:trace>
  <inkml:trace contextRef="#ctx0" brushRef="#br0" timeOffset="37">10706 5871 8489,'0'-8'2740,"0"-4"-2070,0 10 1,-1-6-176,-4 4 1,-3 2-24,-6-3 1,4 4-287,1 1 0,0-2-267,-6-3 0,1 4-595,0-4 0,-5 4 521,0 1 0,0 0-1142,5 0 1,0 0 605,-1 0 1,1 0 690,0 0 0,6-7 0,2-1 0</inkml:trace>
  <inkml:trace contextRef="#ctx0" brushRef="#br0" timeOffset="38">10621 5274 8489,'0'-14'2599,"0"6"-1626,0-4-777,-6 10 0,-2-4-125,-6 6 1,-5 0-202,0 0 1,-7 1-558,3 4 0,-6-2-1449,-4 7 2136,3-7 0,-11 9 0,5-4 0</inkml:trace>
  <inkml:trace contextRef="#ctx0" brushRef="#br0" timeOffset="39">10052 5146 8801,'-14'-9'973,"0"-1"0,-2 7-382,-3-2 0,-3 4-3,-6 1 0,4 0-241,0 0 1,1 0-733,-6 0 0,1 1 364,-1 4 1,7 3-2326,3 6 2346,3 1 0,-4 5 0,-2 2 0</inkml:trace>
  <inkml:trace contextRef="#ctx0" brushRef="#br0" timeOffset="40">15057 5488 8489,'14'-2'0,"0"-1"235,1-2 510,-7-6 286,4 9-421,-10-4-24,4 6-98,-6 0 98,0 0-370,-6 0 0,3 0-54,-7 0 0,5 0-175,-4 0 1,4 0 73,-4 0-236,6 0 1,-5 5 40,3 0-202,3-1-230,-4-4 84,6 0-11,0 0 349,6 0 140,-4 0 37,11 0 39,-6-6 0,3 4-98,-1-2 1,-4 2 128,5 2-108,-7 0 0,5 5 73,-4 0 0,-2 1 77,3-1 20,-4-4-11,-1 12 42,-6-5 0,-2 4 4,-6-2 0,0-4-77,-1-6 0,-5 5-15,-4 0 1,-3-1 5,-1-4 1,3 0-26,-4 0 1,4 0-47,-8 0 1,8 0-1,1 0 0,6 0-20,-1 0 1,4 0-20,0 0 0,3-1 196,2-4-91,4 4-131,6-6 0,0 6 140,0-4-133,0 3 0,0-6-4,0 4 0,2 2-4,2-3 0,-1 4-3,7 1-31,-1-7-12,6 6 64,-1-5 0,-5 6-30,1 0 27,-7 0-96,3 0 112,-6 0 1,-4 1-3,-1 4 1,-8-2 34,-1 6 1,-5-5 109,-5 0 1,-3 3-12,4-3 0,-4 1-107,-2-5 1,1 0 153,0 0 0,4 0-113,0 0 0,2 0 94,-2 0 0,-2 0-84,2 0 1,2 0 18,-2 0 1,5 0-29,-5 0 1,5 0 1,-4 0 0,5 0-52,-1 0 53,4 0 1,5 0 221,1 0-219,6 0 0,-4-1-103,7-4 93,0 3 1,0-6-73,0 4 0,5 0-32,0-5 1,6 6 1,-3-8-113,6 6 0,0-4 92,0 4 0,0-5-155,1 6 0,-1-6 91,0 5 1,0-1-79,1 1 0,0 2 34,4-6 0,-3 6 24,3-2 1,-6 3-3,1 2 1,-8-1-148,8-4 224,-2 3 0,-3-4-154,0 6 70,-5 0 47,2 6 0,-6-2 140,0 5 1,0-4-68,0 4 1,-2-4 125,-2 4 1,-4-4-68,-6 5 0,-2-6 15,-3 6 1,1-5 119,-5 4 1,-1-6-88,-4 2 1,-1-3 161,1-2 1,-1 0-96,1 0 0,1 0 89,3 0 1,-1 0 4,6 0 1,0 0 152,5 0-41,0 0 38,-1 0-48,8-7 1,0 4-105,7-6 0,0 4-38,0-5 1,0 6 6,0-6 0,0 5-169,0-4 1,2 1 51,3-1-165,-4-4 1,10 5-235,-6-6 0,1 0 141,-1-1 1,-3 6-130,2-1 1,-2 1 86,-2-5 0,0 4-1669,0 1 1276,0 6 0,0-5-2027,0 3 1594,6 3 1,-3-2-37,7 8 0,1 0-71,8 5 1140,-3 1 0,17 4 0,-3 0 0</inkml:trace>
  <inkml:trace contextRef="#ctx0" brushRef="#br0" timeOffset="41">14958 5331 8397,'14'0'589,"-5"-5"-323,1 1 0,-7-3 710,2 3-647,-4 2 0,-7-6 160,-4 3 0,1 4-206,-5-4 0,3 4-244,-8 1 1,-3-5-147,-2 0 1,-3 0-352,-1 5 0,-1 2-625,1 3 0,-1-2 557,1 6 1,4-4 525,0 4 0,1-5 0,-6 2 0</inkml:trace>
  <inkml:trace contextRef="#ctx0" brushRef="#br0" timeOffset="42">14488 5018 8397,'0'-14'-155,"-1"0"0,-2 0-185,-2 0 0,-5-1 1117,6 1 0,-1 0 378,5 0-511,-6 6 0,4 0 186,-3 3-665,4 4 0,1 1-230,0 9 0,1 4 132,4 1 1,-3 5-380,2 0 0,-2 6 193,-2-1 1,0 7-758,0 3 1,0 0 213,0-1 0,-2-1 662,-2 6 0,2 0 0,-4 5 0</inkml:trace>
  <inkml:trace contextRef="#ctx0" brushRef="#br0" timeOffset="43">13905 5587 8397,'0'-9'-752,"0"-1"2420,-6 7-487,4-3-734,-4-1 1,5 6-16,-4-4-216,3 3 0,-6-2-215,4-1 227,2 0-375,-4 5 0,6-1 84,0-4-110,0 3 0,0-6-204,0 4 234,0 2 1,0-6 104,0 3 1,1 4-8,4-4 19,-3 4-1,10 1 124,-4 0 1,5 6-93,-4 3 170,-2 4 0,-7 1-133,0 0 1,0 1 10,0-1 1,-5 0-184,0 0 1,-6 0 104,2 1 1,-9-1-169,-1 0 1,-6-4 55,1-1 1,-4-1-585,-5 1 0,1 3 263,-6-8 0,5 1 458,-5-5 0,6 6 0,-2 2 0</inkml:trace>
  <inkml:trace contextRef="#ctx0" brushRef="#br0" timeOffset="44">13522 5232 8318,'0'-15'-225,"1"1"1,2 0 91,2 0 0,0 0 855,-5-1 0,0 6 293,0-1-126,0 1-84,0-5-224,0 6-146,0 1-177,0 7 1,0 2-202,0 3 0,0 3 40,0 6 0,0 2-80,0 3 1,0-2 32,0 7 0,0-5-187,0 4 0,0-4-93,0 5 1,-2-2 113,-3 2 0,4-2-47,-4-3 0,-1-3 62,1 3 5,-6-4 1,5 0-3,-4-1 0,-2-1-9,2-4 0,2 2-47,-1-6 1,4 4 38,-5-4 77,1 0 0,0-5-27,-1 0 1,5 0 172,-4 0-164,6 0 0,-5 0 136,3 0-53,3-7 1,-4 0 329,6-8-304,0 1 0,0 0 130,0 0 0,0-1-64,0 1 0,0 0-52,0 0 0,0 4-198,0 1 187,-6-1 0,-4 1-123,-9-1 1,4 7 22,-4-1 0,6 2-146,-1 2 0,3 0 116,-8 0 1,8 5 34,1-1 0,1 7 127,-5-1 0,6-2-125,3 1 1,-1 1 188,1 4 1,0-4-35,5-1 140,0 0 0,6 6-56,4-1 1,3-6-54,1-3 1,0 1-15,0-1 1,5-1-24,0-4 0,2 0-270,-2 0 0,-4 0 95,4 0 1,-3 0-1234,-2 0 546,1 0-1579,-8 0 1178,0 0 1151,-7 0 0,-7-6 0,0-2 0</inkml:trace>
  <inkml:trace contextRef="#ctx0" brushRef="#br0" timeOffset="45">13308 5118 8420,'0'-10'305,"0"1"300,0-1 274,-6-4 1,3 2-304,-7 2 0,6 2-84,-6 4 1,-1 2-477,-8-3 0,2 4 101,-7 1 0,0 6-1023,-4 3 1,-1 4 905,1 1 0,0 7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7:12:01.192"/>
    </inkml:context>
    <inkml:brush xml:id="br0">
      <inkml:brushProperty name="height" value="0.053"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22337 14501 8200,'0'-10'7,"0"1"0,-2-1 1,-1 1 951,-2-1-636,0 7 1,4-8 194,-4 6 62,3 1-207,-4 4 0,6 0-231,0 0 0,2 4-256,2 1 0,0 6 84,5-1 1,-4 1-119,4-2 1,1 4-43,4-4 0,-5 2 136,1-1 1,-1 1-27,6-6 0,-1 4 3,0-4 0,-4 4 53,-1-4 0,0 0-1,6-5 0,-6 0 53,1 0 1,-6 0-28,6 0 1,-5 0 13,4 0 23,-6 0-20,4-6 1,-7-2 12,0-7 0,-7 3 1,-2 2 1,1-2 107,-2 2 0,6-1-5,-6 2 186,1-4-253,-6 5 1,3-1 207,2-1-201,4 7 13,6-3-28,-6 6-37,4 0 0,-4 1-122,6 4 1,0-2 135,0 7 1,-5-6-187,0 6 139,1-1 0,4 6-14,0-1 19,0 0 1,-5 0 0,0 0 0,0-4 4,5-1 0,-6 1 0,-2 4 4,-6 0 41,0-6 0,0-2-21,-1-6 0,1 0 3,0 0 0,0 0 33,-1 0 1,1 0 7,0 0 1,0 0 14,0 0 0,4 0 135,1 0 1,4-4-27,-5-1 0,6-6-70,-6 1 1,7 3 209,-2-3 0,4 1 4,1-6 0,0 6-114,0-1 1,0 1-68,0-5 1,0 0 2,0-1 1,4 1-28,1 0 0,0 0-4,-5-1 1,1 0-107,4-4 0,-3 3 63,3-3 1,-4 3-119,-1 2 1,0 0 136,0 0 1,0-5-244,0 0 0,0-2-54,0 2 1,0 3-87,0-3 0,0 4 55,0 0 1,0 1-180,0 0 1,-5 4-999,1 1 565,-1 6-451,5-4-6,0 7 560,0 7 0,0 2 39,0 10 695,0-3 0,0 11 0,0-5 0</inkml:trace>
  <inkml:trace contextRef="#ctx0" brushRef="#br0" timeOffset="1">21867 14387 8269,'0'-14'808,"0"0"-485,7-1 0,-6 1 426,4 0-162,-3 6 158,-2-5-238,0 12-295,0-12-39,0 12 0,0-4-203,0 10 1,0-2 105,0 6 1,0-4-96,0 4 1,0 1-225,0 4 0,0-4 141,0-1 0,-5-4-90,0 4 0,-4-4-10,4 5 1,-6-7 137,1 1 1,2 0 51,-1 0 0,4-2 4,-4 3 0,4-4 8,-5-1 0,6 0 10,-6 0 0,6-1 60,-6-4 0,5 2-64,-4-7 1,6 6 414,-2-6-138,-3 1-84,0-6 1,0 1-104,4 0 0,-3 0 13,2 0 1,1 4-125,4 1 0,0-1 105,0-4 1,0 4-38,0 1 16,-7-1 1,6-4-36,-4 0 0,3 5 37,2-1 1,0 5 3,0-4 1,-1 6 27,-4-2 7,4-3-147,-6 0 98,7-6 0,0 4-163,0 1 189,0 6-128,0-10 74,0 12-146,0-12 106,0 11 15,-6-4 158,4 0-72,-4 4 13,6-4-57,0 6-161,0 0 47,0 6 61,0-4 0,0 10-19,0-2 16,0 2 0,0 3 2,0-1 1,0 0-14,0 0 98,0 1 1,0-1-68,0 0 0,5 0 8,0 0 0,-1 1-3,-4-1 1,0 0-6,0 0 1,0 1-41,0-1 0,5 0 42,0 0 1,1 5-151,-1 0 1,-4 5 16,4-5 1,-2 1-94,2-1 0,-3-3 122,2 3 0,-2-2-22,-2 2 0,0-3 52,0 3 0,0-3 5,0-2 1,-2-1 191,-2-4-157,-4 4 1,-5-10 185,4 6 1,-4-5-53,3 0 0,-2-2 137,-2-2 0,-1 0-2,1 0 1,0-5-113,0 0 0,0-6-13,-1 2 0,1-2-8,0 1 0,-2-2-70,-3 2 1,8-2-182,-3-3 1,3 1-595,-3 0 0,4 0 374,1 0 0,5-1-2296,0 1 1334,2 0 1315,2 0 0,6-1 0,2 1 0</inkml:trace>
  <inkml:trace contextRef="#ctx0" brushRef="#br0" timeOffset="2">22010 13761 9788,'0'-7'1253,"0"0"-1307,-7 7 48,6 0 0,-10 2 131,6 3 0,-2-4-176,3 4 0,2-2 106,-3 2 1,-1-2-77,1 6 92,-6-5-174,10 8 1,-10-9 6,6 7 0,0-5 163,5 4-127,0-6 0,0 10 85,0-4 34,0-2 0,2 4-51,3-7 1,-2 6 114,6-5 0,-1 1 13,2-1-105,2-4 0,-4 7 39,6-3 0,-4-3-21,-1 2 0,-4-2 100,4-2-34,-5 6-47,2-4-19,-6 4 1,0-4 321,0 2-254,0-2 45,0 4 1,-6-6-39,-4 0 0,2 0 121,-1 0 1,-1 0-10,-4 0 1,0 0-57,0 0 0,-1 0-53,1 0 0,0 0 24,0 0 0,4 0-185,1 0 169,-1 0-185,-4 0 1,5 0 6,-1 0 0,7 2-530,-2 3-817,4-4 986,-6 6 0,6-6-807,-4 4 0,3-2 13,2 6 1198,0 1 0,0 4 0,0 0 0</inkml:trace>
  <inkml:trace contextRef="#ctx0" brushRef="#br0" timeOffset="3">23602 14401 8424,'6'-14'630,"-4"0"-339,4 0 0,-6 4 296,0 1-254,0 5-83,0-2 1,-1 6 42,-4 0-57,3 0 0,-6 0-127,4 0 1,2 2-25,-3 2 0,2 0-86,-2 5 1,4 1-19,-4 4 0,3 0 86,2 0 1,0 0-127,0 1 0,0 0 86,0 4 1,0-8-70,0 4 1,0-4 62,0 3-233,0 0-83,0 0 176,0 1-353,0-1 109,0-6-641,0 4-36,0-10-357,0 4 741,0-6 656,-6-6 0,-2-2 0,-6-6 0</inkml:trace>
  <inkml:trace contextRef="#ctx0" brushRef="#br0" timeOffset="4">23616 13889 13007,'-6'-7'661,"-2"0"1,-5 9-699,4 3 43,-4-4 0,10 10-200,-6-6-2,5 6 0,-4-3 93,4 6 1,2-4-343,-3-1 160,4 1 0,1 4-17,0 0 1,0-5 116,0 1 1,1-5 69,4 4 1,-2-1 183,7 2 1,-6 1-56,6-7 1,-5 6 177,4-5 1,-6 1 38,2-1 180,3-4-173,-6 5-223,4 1 0,-8-6-194,-2 4 0,0 1-330,-5-1 0,-1 1-73,-4-1 1,-5-2 590,0 7 0,-6-1 0,3 6 0</inkml:trace>
  <inkml:trace contextRef="#ctx0" brushRef="#br0" timeOffset="5">23374 14487 8392,'-9'0'546,"-1"0"0,6 0 222,-6 0-668,7 0 73,-10-7 0,10 6-62,-6-4-21,6 3 0,-5-2 14,3-1 55,3 0-39,-4-1-70,6 4 1,0-6 58,0 4-158,0 2 244,0-4-125,6 6 1,2 4 5,7 1 1,-6 5 5,0-6 1,1 7 17,4-1 1,-4 3 9,-1 1 1,-6 0-144,2 0 1,-3 0 91,-2 1 0,-2-1-264,-3 0 0,-4 0 86,-10 0 0,1-1-524,-5-3 1,-1 2 96,-4-2 0,2 1 546,-2-2 0,3 4 0,-10-5 0</inkml:trace>
  <inkml:trace contextRef="#ctx0" brushRef="#br0" timeOffset="6">27128 14529 8293,'-8'-1'58,"3"-4"135,4 3 0,-1-9 874,-3 6-203,4 1-583,-6 4 231,7 0-257,0 0 1,2 4-388,3 1 221,-4 6-275,12-3 21,-5 6 1,5-4 77,-4-1 1,2-4-54,-6 5 84,6-7-19,-3 3 1,1-4 37,1 2 11,-7-2 0,5 4 0,-3-6 13,-4 0 23,5 0-17,-6-6 1,0 3 14,0-7 0,0 6-12,0-6 1,-1 2 96,-4-1-70,4-4 1,-11 5 5,8-6 1,-6 4 57,6 1 1,-3 6 15,2-2 0,2-1 69,-6 1 1,4-1-63,-4 1 108,5 3-147,-8-4 0,9 1 186,-7 1-84,7-1-7,-3 5-89,-1 0 0,4 0 77,-6 0-93,6 0 0,-5 0 102,3 0-172,3 0 0,-6 0 144,4 0-258,2 0 133,-4 0-19,6 6 32,0-4-16,0 10-10,0-10 15,-7 11 0,6-10-59,-4 6 59,4-6 1,1 5-33,0-3 0,0-2 15,0 7-4,0-7 7,0 10 1,0-10-7,0 6 48,-7-6-39,-1 10 0,-6-11 168,0 2 1,0 3-98,-1-3 0,0 1 16,-4-5 0,-2 0-55,-2 0 0,-9 0 1,3 0 1,-2 0-19,2 0 1,1 0 1,0 0 0,-6 0 27,1 0 0,-11 0-14,1 0 1,-9 0-11,0 0 1,-8 0-1,-2 0 0,2 0 9,8 0 0,0 0-14,9 0 0,-5 0 4,10 0 0,-7 0-16,7 0 1,2 0-6,-2 0 1,5-2-11,-5-2 0,11 2 30,-1-3 0,6 2-64,3-1 0,0 2 49,9-3 1,4 2-52,1-2-9,4 4 24,1-12 0,4 10-37,1-7 0,6 7-341,-1-1 257,2-4 1,3 4 93,-1-5 1,-5 6-7,1-2 0,-2 2-14,1-2 0,-1 4 43,-3-4-23,-4 3 27,6 2-58,-7 0 145,0 0 62,-7 7 0,-1-6-66,-6 4 1,5 1 16,-1-1 1,-4 1-26,-5-1 0,0-2-4,5 7 1,0-7-8,-1 2 0,-3-2 3,-1 2 0,0-4-3,4 4 0,0-2-12,-4 2 1,8-4-4,-4 4 0,4-3-8,-3-2 0,0 0-3,0 0 0,4 0-39,1 0 0,4 0 69,-5 0-92,1 0 63,-5 0 0,4 0-23,1 0 62,6 0 10,-10 0-23,11-7 1,-4 4 45,6-6 15,0 5-45,-6-8-62,4 4 1,-4-2 35,6 1 1,0 4-28,0-4 1,5 4-11,-1-4 0,3 4-24,-3-5 21,-2 7-9,11-9 11,-5 10 11,6-11 0,0 12-5,0-4 1,-4 3 5,-1 2 0,-4 0-134,4 0 104,-5 0 0,7 2-44,-7 3 7,1-4 0,-5 7-9,0-3 0,0-2 53,0 7 1,-3-7-19,-7 2 1,4 1 62,-13-1 0,7 4-58,-7-4 1,-2 0-18,2-5 0,-5 4 30,5 1 1,-1 0-26,1-5 58,3 6 1,-4-4 11,5 2-27,1 4 0,2-5-15,2 7 0,2-7-147,3 2 127,4 3-2,-6 0 0,9 4 43,3-2-7,-4 2 0,7-8-12,-3 5 0,-3-4-8,2 4 263,-2-6-242,-2 10 1,-6-11 119,-4 2 0,-4 3-90,-5-3 1,-3 1-152,-7-5 0,1 0-114,0 0 0,-1 0-249,1 0 0,1 0 147,3 0 0,2 0-89,3 0 0,5-1-1446,0-4 1880,-7 3 0,12-10 0,-12 4 0</inkml:trace>
  <inkml:trace contextRef="#ctx0" brushRef="#br0" timeOffset="7">25806 14302 8387,'8'0'614,"-2"0"0,-8-5-73,-2 0 0,0 1-458,-5 4 1,-1 0 15,-4 0 0,0 0-99,0 0 1,-2 0 132,-3 0 1,-3 4-882,-7 1 1,1 1 747,0-1 0,-7-3 0,-1 4 0</inkml:trace>
  <inkml:trace contextRef="#ctx0" brushRef="#br0" timeOffset="8">24754 14558 7055,'0'-8'3117,"0"-5"-2486,0 5-290,0-6 1,1 1-71,4 4 0,-4-4-85,4 4 1,-3 1 13,-2-2 1,4 1-143,1-5 1,2 4 134,-3 1 1,-2-1-158,3-4 0,1 5-192,-1-1 107,6 1 1,-3-4-49,6 3 0,-5-1-15,1 7 23,-1-1 1,5 5 14,1 0 1,-1 0 56,0 0 0,0 0 27,1 0 0,-1 5-8,0-1-4,0 7 19,0-3-45,1 7 26,-7-1 1,-2 0-2,-6 0 1,-8-4-21,-6-1 0,-2-4-5,-8 4 1,-1-4-31,-8 5 1,8-7-10,-4 2 0,4-4-70,-4-1 1,1 5 98,0 0 0,4-1 55,0-4 0,5 0 26,-5 0 1,7 0 63,-2 0-68,3 7 3,2-6 0,6 7-56,3-3 14,4-4 0,2 10-23,4-6 36,3 6-73,6-3 1,-4 2 0,-1-1 1,-6-4-12,2 4 1,-5-5 83,-5 0 1,-7-2 89,-7-2 0,-2 0-33,2 0 0,2 0 154,-7 0 0,2 0 34,-2 0 0,4-6-127,6-4 1,-5 2 387,0-1 0,5 1-78,4-2 1,5-2 54,-4 2 0,6-2-75,-2-3 0,3 1-129,2 0 1,0 0-149,0-1 1,7 1-135,2 0 1,2 0-802,-1 0 0,2-1 489,-2 1 0,3 0-440,1 0 1,0 4-231,0 1 0,0 4-570,1-4 0,-1 5 1541,0 0 0,0 2 0,0 2 0</inkml:trace>
  <inkml:trace contextRef="#ctx0" brushRef="#br0" timeOffset="9">24853 14131 8411,'8'-9'-28,"-3"-1"1076,-4 7 1551,-1-10-1397,7 12-516,-6-12-1555,5 12 768,-6-6 0,-1 9-1306,-4 3 0,-3 2 1407,-6 8 0,0-1 0,0 0 0</inkml:trace>
  <inkml:trace contextRef="#ctx0" brushRef="#br0" timeOffset="10">15654 15738 7752,'0'-8'1240,"0"1"-880,0 7 44,0-6-61,0 4-107,0-4 175,0 6 661,0 0-1134,-6 0 1,0 2 51,-4 2-156,-3-2 85,6 11 1,-3-7 30,1 3 1,4-1 4,-5-3 1,7-2-96,-2 7 1,4-6 57,1 6 1,0-5 32,0 4 0,0-4-62,0 4 12,0-5 174,0 8-97,0-10 16,0 10 30,6-10-2,2 11 1,6-12 8,1 4 0,-3-2-34,-2 2 1,2-4 17,-2 4 0,-2-3-13,1-2 1,-1 1-2,2 4 1,-3-3-2,-2 2 0,-2-2 0,7-2 0,-7 0 0,3 0 0,-4 5 0,3-1 0,-4 1 0,5-5 0,-6 0 0,-1 0 32,-4 0 0,2 0-30,-6 0 0,4 0 5,-5 0-4,1 0 0,-5 0 0,-1 0 0,1 0 12,0 0-10,0 0 0,0 0-14,-1 0 12,1 0-58,0 6 31,0-4 0,4 6-32,1-3 41,6-4 1,-4 7-21,7-3 23,0-3-5,0 10 1,0-9 50,0 7-58,0-7 97,0 10-59,0-12 1,-1 7 4,-4-3 1,-3-4-44,-6 4 0,0-3-3,-1-2 1,0 0-132,-4 0 1,1 0 90,-5 0 0,0 0-366,0 0 1,1 0 136,3 0 0,3 0-331,-3 0 1,3-2 5,2-3 621,0 4 0,-1-18 0,1 3 0</inkml:trace>
  <inkml:trace contextRef="#ctx0" brushRef="#br0" timeOffset="11">15569 15610 8154,'-6'-8'781,"4"1"0,-9 6-39,6-4 33,0 4-1274,5-6 371,0 7-1224,0 0 1045,0 7 0,0-4 307,0 6 0,0 1 0,0 4 0</inkml:trace>
  <inkml:trace contextRef="#ctx0" brushRef="#br0" timeOffset="12">15285 15837 8023,'0'-9'-1023,"0"-1"1779,0 7 1,-2-8 300,-3 6-761,4 0 1,-7 5 35,3 0-237,3 0 127,-10 0-205,4 0-257,-6 0 167,-1 7 1,3-4-56,2 6 0,-2-5-83,2 0 331,4-2-65,-7-2 1,10 0 241,-6 0-100,5 0-73,-2 0 1,5-5 94,-4 0 1,3-6-71,-3 2 0,4 1-11,1-2 0,0 1-14,0-5 1,0 4-118,0 1 0,0-1 45,0-4 0,0 0-127,0 0 0,0-1-88,0 1 0,0 0 65,0 0 0,-2 1-245,-2 4 50,2-4-772,-4 5 395,6 0-693,0 2 1,0 17 1362,0 3 0,6 10 0,2-2 0</inkml:trace>
  <inkml:trace contextRef="#ctx0" brushRef="#br0" timeOffset="13">15228 15993 6982,'-8'0'1584,"0"0"-885,3 0-164,4 0-1,-6 0-297,7 0 0,0-1 180,0-4-165,0 4-246,0-6-102,0 7-870,0 0 1,-6-6-1,-2-2 1</inkml:trace>
  <inkml:trace contextRef="#ctx0" brushRef="#br0" timeOffset="14">14972 15595 7336,'0'-7'1718,"0"-6"-983,0 11-118,0-4 1,0 0-178,0 4 78,0-4-277,0 6 95,0 0-282,0 6 49,0 2 0,0 1-179,0 1 105,0-1 0,0 6-82,0-1 0,1-5-65,4 1 90,-3-1 0,6 5 18,-4 1 1,-2-1-20,3 0 0,-2 2-2,1 3 0,-2-6 29,3 5 1,-4-5-122,-1 6 1,5-3 104,0-2 0,0 10-110,-5-1 0,0-4 84,0-9 0,0-5-94,0 4 122,0 1 0,-7 2-6,-2-2-6,2 2 0,-10-5 17,3 2 1,-5-3 143,0-6 1,2 0-81,-7 0 0,0 0 155,-4 0 1,4 0 29,0 0 0,7 0 335,-2 0-373,-3-6 0,6-2 107,-3-6 0,10 5-113,4-1 0,3 1 2,2-6 0,0 1-156,0 0 1,7-2 100,2-3 0,4 3-450,1-3 1,0 2-110,0-2 1,-1 3-314,-3-3 0,1 8-553,-7 2-895,1 6 2179,-5-4 0,-13 7 0,-2 0 0</inkml:trace>
  <inkml:trace contextRef="#ctx0" brushRef="#br0" timeOffset="15">25791 15951 8057,'0'-14'-413,"0"-1"0,-1 6 1361,-4-1-130,4 7-149,-12-9-247,5 4 136,-6 0-219,0 2-277,-1 6 1,7 6 86,4 3 1,2 4-159,2 1 1,0 0-153,0 1 0,0-1 116,0 0 1,0 2-74,0 3 1,2-3 17,2 3 0,0-4-336,5 0 1,-6-6 17,2 1 1,-3-1-134,-2 5 0,0-4-416,0-1 967,0-6 0,0 10 0,0-5 0</inkml:trace>
  <inkml:trace contextRef="#ctx0" brushRef="#br0" timeOffset="16">25479 15738 8142,'0'-15'73,"0"1"952,0 0-112,0 0-282,0 6-31,0 1-186,0 7 23,0 0-225,0 7 0,0-4-235,0 6 1,0 1-19,0 4 1,-5-4 36,0-1 0,0 1 24,5 4 0,0 0-111,0 0-1,0-4-35,0-1 0,0 1 114,0 4 0,0 0-75,0 0 0,0 1 50,0-1 1,0-5-244,0 1 249,0-1 1,0 5-8,0 1 0,0-6-4,0 1 1,-1-6 2,-4 6 1,2-5 50,-7 4 0,6-6-44,-6 2 1,1 1 71,-5-1 1,-1 4-57,1-4 0,0 0 50,0-5 1,-2 0-27,-3 0 1,3 5-2,-3-1 1,-1 1-5,1-5 1,-7 0-1,3 0 0,2 0 0,2 0 1,-1 0-2,1 0 0,0 0-11,5 0 9,-1 0 3,1 0 130,0 0 19,6 0-26,2 0 13,6 0 499,0 0-619,0-6-20,0 4 1,4-6 32,1 4-24,0 2 0,-5-6-4,0 3 31,0 4-57,0-6 57,0 1-53,0 5 1,1-10 11,4 6-3,-3 0 3,4-1-7,-6 4 10,0-10 1,0 8 2,0-5-3,0 6 0,0-5 2,0 3-14,0 3 0,0-5-23,0 2 15,6 3 1,-4-6-16,3 4-9,-4 2 12,-1-4 1,5 4 1,0-3-69,0 4 54,-5-5-87,6 6 87,-5 0 19,12-7 0,-10 6 9,7-4 0,-6 3-20,6 2 39,-7 0-45,10 0 32,-5 0 1,1 0-24,1 0 0,-7 0 0,5 0-1,-4 0-3,-2 0 35,4 0 3,-6 7 0,2-6 28,3 4 0,-4-2-39,4 2 1,-4-2 20,-1 6 1,0-4 21,0 5 0,0-6 44,0 6-56,7-7 1,-6 10 24,4-4 28,-3-2-31,-9 5 1,1-9-15,-3 7 1,-4-7-6,3 2 1,-4-2-39,-5 2 1,2-4 36,-7 4 1,5-4-26,-4-1 1,4 0 2,-5 0 1,7 0-13,-2 0 10,-4 0 0,8 0-4,-4 0 1,8-1 34,1-4-25,7 4 110,-3-6-102,6 1 0,0 3 88,0-7-43,0 7-18,0-9 0,0 8 33,0-5 15,0 6-57,6-4 1,-4 6 26,2-4-88,-2 3 80,-2-4-64,0 6-43,0 0 52,0 6 1,0-2-16,0 5 17,-6-6 1,-1 5 3,-2-3 0,-4-3 6,4 2 29,-4-2 0,-1-2 2,0 0 1,-1 0-15,1 0 0,0 0 5,0 0 0,4 0 44,1 0 14,-1 0-36,-4 0 3,0 0 23,6 0 0,0 0-56,3 0 0,4-2 12,-4-2 1,3 2-3,2-11-30,0 5 0,2-4-5,3 2 1,-4-2-28,4 2 1,1 2 41,-1-1 1,1 1-91,-1-2 1,-2 3 36,7 2 1,-7 3-14,10-10 0,-10 10-3,6-3 0,-4 4-12,4 1 28,-5 0 1,4 0-58,-4 0 66,-2 6 1,4 2-87,-6 6 1,0-4 97,0-1 15,0 1 0,-1 4-5,-4 0 0,2-5 14,-7 1 0,2-5-10,-1 4 1,-4-4-13,4 4 97,-4-5 0,-1 7-82,0-7 1,-1 1 152,1-5 0,0 0-131,0 0 1,-2 0 116,-3 0 1,6 0 6,-6 0 0,12 0 78,-8 0-116,4 0 0,2 0 334,-1 0-225,7 0 0,-3-2-116,6-2 1,0 1 476,0-7-341,0 1 0,0-6-35,0 1 0,1 0 2,4 0 0,-3 0-11,2-1 0,3 1-46,-2 0 0,4-5 14,-4 0 1,-1-5-200,-4 5 0,0-6 51,0 1 0,-1 2-292,-4-1 0,2 0-48,-6 0 1,-1-3-200,-4 8 1,6-1-390,3 4-277,-3 7-57,7-4 477,-6 10 1,14 1 209,2 5 1,4 7 121,1-1 0,0 3-49,0 1 0,1-5 498,-1 1 0,0-1 0,0 5 0</inkml:trace>
  <inkml:trace contextRef="#ctx0" brushRef="#br0" timeOffset="17">24839 15638 8058,'0'-9'1377,"0"-1"-90,0 7-282,0-3-736,0-1 1,1 6-21,4-4-234,-3 3-724,10 2-995,-10 0 1375,4 7 0,-12 1-1347,-4 6 1676,4-6 0,-13 4 0,3-4 0</inkml:trace>
  <inkml:trace contextRef="#ctx0" brushRef="#br0" timeOffset="18">24242 15681 8211,'0'-10'389,"0"1"264,0 6-177,6-10 0,-4 10 185,2-7-370,-2 7 1,-2-5 37,0 4-81,0 2 0,-2-4-153,-2 6 63,-4 0 1,-5 1-331,4 4 0,-4-2-35,3 7 1,4-6-566,1 6 523,-2-1 1,5 5-259,-3 1 296,4-1 1,1 0-11,0 0 96,6 1 12,2-1 1,4 0 171,-2 0-39,3-6 150,-6 5-151,8-5 0,-7 1 40,-4 1-92,-2-7 15,-2 9-61,0-4 71,-6 7 1,-4-3-57,-9-2 1,2 1 115,-7-7 0,0 7 3,-4-1 0,0-2 32,-1 1 0,-4-1 174,0 2 0,-5 2 37,5-2 1,-5-2-95,5 1 0,4 1 20,5 4 0,7-5-71,-2 1 1,10-5 105,4 4 0,3-6-139,2 10 1,8-12 34,6 4 0,7 2-4,7-3 1,2 1-69,4-5 0,-3 0-11,7 0 0,-6 0-363,1 0 1,-3 0 174,-2 0 1,-6-5-407,-3 1 0,-3-1-176,-2 5 0,-6-2-1328,-3-3 2026,-3 4 0,-2-12 0,0 5 0</inkml:trace>
  <inkml:trace contextRef="#ctx0" brushRef="#br0" timeOffset="19">23900 15567 8268,'15'0'66,"-1"-2"0,0-1 489,0-1 0,-4-3-101,-1 2 0,-4 4 293,5-4-266,-7-3 0,5 7 156,-4-4-331,-2-3 28,4 6-417,-6-4 343,-6 6-185,-2 0 0,-1 2-394,-1 2 1,2 0 167,-1 5 0,1-6-171,3 2 1,-1 3 127,-4 1 1,-1-1-111,6 2 1,1-6 154,4 6 1,0-5 90,0 4 0,0-4 8,0 4 1,1-4-4,4 5 1,-2-6 76,7 6 155,-1-7 0,1 5 418,-1-3-198,-6-4-243,4 5 0,-7-4-187,0 3 0,-2-4-226,-3 4 0,-7-2 98,-7 2 1,-7-2-204,3 7 1,-4-6-1618,-2 6 1979,-5-7 0,4 10 0,-5-5 0</inkml:trace>
  <inkml:trace contextRef="#ctx0" brushRef="#br0" timeOffset="20">23445 15837 8082,'0'-14'0,"0"0"169,0-1 0,0 1-20,0 0 1,-4 0 430,-1 0 0,-4 4 353,4 1-669,-6-1 1,9 1 365,-3-1-59,-2 7-419,5-3 59,-4 6 0,6 1-165,0 4 0,0 3 122,0 6 0,0 0-334,0 1 1,0-1 17,0 0 0,0 5-93,0 0 0,0 1-86,0-1 1,4-3-281,1 3 0,5 2-274,-6-2 0,6 0 331,-5-5 1,4 0 549,-4 0 0,-1 0 0,-4 1 0</inkml:trace>
  <inkml:trace contextRef="#ctx0" brushRef="#br0" timeOffset="21">23047 15510 8165,'-1'-14'308,"-4"0"183,4-1 0,-6 6 268,7 0-124,0 5 138,0-2-171,0 6-218,0 0 1,0 6-242,0 4 0,5 2 73,0 3-236,-1-1 1,-4 0 45,0 0 1,5 1-168,0-1 0,0 2 148,-5 3 1,0-4-72,0 4 1,0-1-51,0 1 0,0-4 81,0 4 1,4 2-163,1-2 0,0 0 83,-5-5 0,0 0-34,0 0 0,0 1 64,0-1-14,0 0 40,-6 0 1,-2-6-4,-7-3 0,1-2-48,0 2 0,0-4 54,0 4 1,-1-3-11,1-2 1,-5 0 61,0 0 0,0-5-2,5 0 0,0 1-5,0 4 1,-1-7 96,1-2 1,5 1 25,-1-2 0,7 6-123,-2-6 85,4 1 0,1-6-20,0 1 185,0 6-146,6-4 0,2 9 10,6-7 1,-4 7 50,-1-2 6,1 4-261,4 1 218,-6 0-245,4 0 172,-10 6 1,-1-3-222,-5 7 1,-7-7 58,1 1 0,-7 3-73,-2-3 1,-2 6 77,2-5 0,4 1-19,-4-1 1,3 1 156,2 4 0,-1 1-90,1-7 1,5 7 138,-1-1 1,7-2-169,-2 1 112,4 1 1,1 4 9,0 0 1,0-4 143,0-1 0,0-4-103,0 4 1,-5-4 55,0 5-88,-6-7 0,3 8-2,-6-6 1,-5-1-154,0-4 1,-5 0 92,6 0 0,-6 0-170,5 0 0,0 0-88,5 0 0,-1 0-815,1 0 655,0 0 0,1-1-153,4-4 0,-2 2-77,6-7 0,0 6 670,5-6 0,-6 1 0,-2-6 0</inkml:trace>
  <inkml:trace contextRef="#ctx0" brushRef="#br0" timeOffset="22">22791 15595 8155,'15'0'0,"-6"0"-93,1 0 0,-2-1 93,1-4 1876,-3 4-1225,-6-12 0,5 10 411,0-7-418,0 7-196,-5-10-458,0 12 0,-2-5-301,-3 6 1,2 0-115,-6 0 1,-2 4-577,-8 1 0,1 6 1001,-5-1 0,-1 2 0,-5 2 0</inkml:trace>
  <inkml:trace contextRef="#ctx0" brushRef="#br0" timeOffset="23">22337 15908 8045,'0'-9'-186,"0"-1"0,0 1 884,0-5 1,0 4-119,0 1 1,0 4 331,0-5-441,0 7-241,0-3 15,0 6-198,0 0-78,-7 6 0,-1-3-138,-6 7 0,0-5 31,0 4 1,-1-6 26,1 2 1,0-3 190,0-2 1,4 0 112,1 0-91,-1 0 1,-4 0 136,0 0 0,6-2 82,3-3-74,-3-3 0,2-6 37,-3 0 1,2 0-57,7-1 0,0 6-144,0-1 0,0 1 19,0-5 1,0 0-100,0-1 0,0 1 58,0 0 1,0 0-173,0-1 0,0 1-2,0 0 1,0 0-36,0 0-29,0-1 0,0 6-96,0-1-1046,0 7 669,0-3 1,0 8-236,0 2 0,0 4 349,0 6 0,2 1-23,3-1 1,-4 2 189,4 3 0,-4-2 368,-1 7 0,7-1 0,1 6 0</inkml:trace>
  <inkml:trace contextRef="#ctx0" brushRef="#br0" timeOffset="24">22280 15979 8045,'-10'0'227,"1"0"169,6 0 1,-9-1 748,8-4-597,-1 3 0,0-6 271,1 4-575,-1 2 0,5-6 101,0 4-177,0 2-147,0-4-550,0 6-2026,0 0 395,-7 0 1055,6 0 1105,-12 0 0,5 6 0,-6 2 0</inkml:trace>
  <inkml:trace contextRef="#ctx0" brushRef="#br0" timeOffset="25">21953 15638 8169,'-2'-13'821,"-3"4"-26,4-4 101,-6 5-347,7-6 30,0 6-119,0-4-31,0 10-177,0-4 177,0-1-344,0 6-143,0-5-26,7 6 86,-6 0-97,6 0 1,-7 1 155,0 4-67,0-4-200,0 6 1,0-6-62,0 4-227,0-3 98,0 4 0,0-4-632,0 2-73,0-2 248,0 11 0,0-6 169,0 8 684,0-7 0,0 4 0,0-4 0</inkml:trace>
  <inkml:trace contextRef="#ctx0" brushRef="#br0" timeOffset="26">21924 15610 8187,'0'-10'-21,"0"1"1,0 4 587,0-5 371,0 7 92,0-9-721,7 4 1,-6-2 440,4 1-46,3 6-60,-7-4-144,6 1-219,-7 4 1,1-4-202,4 6 97,-3 0 0,4 2-130,-6 2 0,0 0 27,0 5 0,5-4-76,-1 4 1,1-4-59,-5 5 1,0-6-57,0 6 0,0-1 81,0 5 0,0-4-126,0-1 1,0 1-3,0 4 0,0 0 105,0 0 1,0 1-142,0-1 0,0 0 97,0 0 1,0 5-10,0 0 1,0 2 18,0-2 1,0-3-5,0 3 0,5 1-192,0-1 140,-1 0 1,1-5 130,0 0 1,0-4 10,-5-1 0,0-4-118,0 5 47,0-7 0,-7 8 84,-2-6 0,-4-1-45,-1-4 0,-2 0 19,-3 0 1,3 0 25,-3 0 1,4 0-16,0 0 0,6 0 186,-1 0-217,1 0 170,-5-6 0,1-2-14,4-6 29,2 0 0,2-1-78,1 1 1,-1 0 9,5 0 1,0 4 138,0 1 4,0-1-189,0-4 1,0 5 113,0-1-313,0 7 270,0-3-329,0 6 0,5 1-6,-1 4 1,1-2 20,-5 7 1,0-6-40,0 6 139,0-1 1,0 6 4,0-1 0,-5-5-5,1 1 0,-1-6 225,5 6-199,-6-7 0,3 8 162,-7-6 0,5 0-8,-4-5 1,4 0 74,-4 0 0,4 0-100,-5 0 0,6 0 77,-6 0 305,7 0-304,-10-7 0,12-1 94,-4-6 0,2 5 66,-2-1-122,4 1 0,-6-5-123,7-1 0,-1 1-4,-4 0 0,2 1 19,-7 4 1,6-4-218,-6 4 172,1 2 1,-6-4-30,1 7 0,0-1-102,0 5 0,-5 0 55,0 0-78,0 0 1,5 0 118,-1 0 0,6 1-19,-1 4-2,7-3 1,-3 10 1,6-2 0,0-2-60,0 1 72,0 1 0,6 2 62,4-2 1,2 1-53,3-6 0,-1 4 197,0-4 0,0 1-50,1-1 1,-1-4 84,0 4 1,0-3-240,0-2 0,1 0-12,-1 0-36,-6 0-304,4 0-1377,-10 0 788,4 0-50,-6 6 1,-1-3 316,-4 7 1,3-6-186,-2 6 891,2-1 0,2 6 0,0-1 0</inkml:trace>
  <inkml:trace contextRef="#ctx0" brushRef="#br0" timeOffset="27">21825 16093 8006,'-10'0'1670,"1"0"1,4 0-1230,-5 0-402,1-6 0,-5 4-297,0-3 1,-1 4-262,1 1 1,0 0 307,0 0 1,-1 0-342,1 0 1,0-5 142,0 0 1,0 1-55,-1 4 0,1-5 48,0 0 1,0-1 414,0 1 0,-1-9 0,1-8 0</inkml:trace>
  <inkml:trace contextRef="#ctx0" brushRef="#br0" timeOffset="28">21682 15666 8085,'-14'-1'1110,"0"-4"1,-2 2-355,-3-6 0,2 5-480,-7 0 1,7 2-143,-2 2 0,-2 0-131,2 0 0,-1 0-237,1 0 1,3 0-564,-3 0 0,2 6-312,-2 4 0,5 2 1109,-1 3 0,-5 5 0,4 2 0</inkml:trace>
  <inkml:trace contextRef="#ctx0" brushRef="#br1" timeOffset="29">18811 14543 8141,'0'-14'149,"0"0"0,-2 1 491,-3 4 84,4-4-243,-6 5-120,7-6 0,0 5 120,0-1-169,0 7 109,0-3-302,0 6-350,0 0 259,0 6 1,2-3-199,3 7 0,-2-2 71,6 1 1,-4 2-28,4-6 1,-5 6-16,0-2 37,4-2 1,-5 4 81,7-7 0,-5 1 8,4-5 0,-4 0 23,4 0-34,-6 0 29,10 0 0,-10 0-22,7 0 9,-7 0 1,3-6 17,-6-2 1,-1-6 4,-4 0 0,2 4 1,-7 1 1,6-1 39,-6-4 0,2 4 125,-1 1 1,1 4 190,3-4-265,3 6 1,-9-5 101,7 3-127,-1 3 0,3-4-101,-2 6 55,2 0-55,-4 0 25,6 0 1,-2 0 61,-3 0-81,4 6 1,-5-3 31,6 7 0,-5-5 43,0 4-24,0-6 11,5 10 1,0-10-38,0 7 0,0-6 7,0 6 11,0-7-17,0 10 0,0-10-67,0 6 69,0-6 0,-1 5 2,-4-3-7,3-3 65,-10 4 1,4-1-37,-6-1 0,-2 1 7,-3-5 0,3 0 41,-3 0 1,3 0-52,2 0 1,-5 0 15,0 0 0,3 0-6,2 0 1,8 0-8,-8 0 0,3 0 44,-4 0-24,1 0-35,0 0 0,1-1-6,4-4 1,1 3 16,3-2 1,4 0 28,-4 0-68,-3 2 1,6-6 31,-2 3 1,0 4-14,0-4 1,2-3 0,-4 5-1,6-6 1,0 4 38,0-5-5,0 7-73,0-9 0,0 8 62,0-5-49,0 6 38,0-4-55,0 7 0,1-4-70,4-1-17,-3 0 85,4 5-12,-6 0-9,0 0 66,0 7 1,0-4-9,0 6 1,-2-6 1,-2 2 1,1-2 80,-7 2 0,5-2-76,-4 7 78,-1-7 1,-4 5-66,0-4 1,-2 0 34,-3 5 1,3-6-15,-3 2 0,4-3 18,0-2 0,1 4-16,0 1-30,0 0 0,0-5-8,-1 0 1,6 0 18,-1 0 1,1 0-42,-5 0 0,-1 0 66,1 0-123,0 0 98,0 0-7,0 0 9,-1 0-14,8-7 1,-5 4-37,8-6 1,-1 4 33,5-4-45,-6 5 47,4-8-82,-4 4 1,6-2 62,0 1 1,0 4-88,0-4 23,6 6 32,2-10 1,1 7-4,1-4 0,-5 4-10,4 6 92,-6-7-68,10 6 0,-10-7 57,7 3-45,-7 4 0,5-6-5,-4 7-19,-2 0 0,6 0-42,-3 0 31,-4 0 1,7 0 4,-3 0-44,-4 0 1,7 0 17,-3 0 21,-3 0 0,4 2 10,-6 3 1,2-4-95,2 4 71,-2-3 24,4 4 1,-6-3 76,0 7-75,0-7 0,-1 8 79,-4-7 0,3 3-66,-2-2 0,0-4 110,0 4-63,-4 3 0,-7-7 5,1 4 1,3 1-13,-3-1 0,3 0 2,-8-5 1,2 0 43,-2 0 1,1 0-50,-5 0 1,4 0 16,-5 0 0,7 0-9,-2 0 0,-2 0-23,2 0 1,0 0 15,5 0 1,4 0-4,1 0 1,4 0 48,-4 0 1,6 0-22,-4 0 0,7-2 51,0-2-33,0 2 0,0-6 13,0 3-98,0 4 0,0-7 94,0 3-116,0 4 0,2-11 33,3 8-20,-4-1 25,5-1-4,1 4 1,-6-6-13,4 3 22,-3 4-3,-2-5 3,0 6-371,0 0 345,0 6 1,0-3 16,0 7 0,-7-7 37,-1 9 0,-6-9-41,0 7 1,5-7 20,-1 2 0,1 1-10,-6-1 0,-4 0 19,0-5 0,-1 4-17,1 1 0,2 0-1,-7-5 0,2 0 2,-2 0 0,2 0 0,3 0 0,2 0 133,-7 0 0,5 0-126,-5 0 1,5 0 133,-4 0 1,5-2-115,-1-2 1,-1 0 213,1-5 1,5 1-53,4-1 1,1-4 71,-6 3 1,6-2-163,-1-2 0,7 4 25,-1 1 0,2-1-200,2-4 0,0 0 113,0 0 0,2-1-539,2 1 1,-1 1 227,7 4 1,-5-2-290,4 6 1,1-4-241,4 4 0,-5 0-529,1 5 1,-1 0 474,6 0 857,5 7 0,-4 0 0,4 8 0</inkml:trace>
  <inkml:trace contextRef="#ctx0" brushRef="#br1" timeOffset="30">18512 14131 8193,'0'-8'165,"-2"-3"451,-2 6-284,2 1 0,-4 2-43,6-3 220,0 4-530,0-6 125,0 14-125,6 1 0,0 1-68,4 1 0,2-1 1,-5 1 37,2-1-67,-2-6 1,-6 4 36,4-7 84,-4 0 6,6 0-12,-7 0 0,-2 0 29,-3 0 11,4 0 7,-12 0 16,5-7 1,-1 4 4,-1-6 0,6 4 18,-6-5 1,5 2-45,-4-1 0,4-2 95,-4 6 0,4-4-33,-4 4 323,-1-6-181,-4 9 25,0-4-146,6 6-71,-5 0 1,12 6-66,-4 4 0,-2-2 105,3 1 1,-1 1-435,5 4 1,-6-5 149,-4 1 0,2-2-521,-1 1 0,-2 2 11,-8-6 1,1 6 702,-5-1 0,5-4 0,-2 0 0</inkml:trace>
  <inkml:trace contextRef="#ctx0" brushRef="#br1" timeOffset="31">18242 13975 8193,'8'-7'537,"-4"-2"0,-4 3-57,-4 1 0,1 2-1,-7-2-233,1 3 0,-6-4-208,1 6 0,0 2-849,0 2 1,-2 0 498,-3 5 1,2 1 311,-7 4 0,-6 0 0,-6 0 0</inkml:trace>
  <inkml:trace contextRef="#ctx0" brushRef="#br1" timeOffset="32">17559 14686 8175,'8'-10'0,"-3"1"1038,-3 5-85,-2-8 37,0 10-20,0-4-357,0 0-188,0 4-36,0-4 60,0 6-259,0 0-417,6 6 100,-5-4 211,6 4-121,-7-6 186,0 0-121,0 6 0,-2-4 245,-3 3-58,4-4-88,-12-1 0,10-5 105,-6 1 258,5-1-134,-2 5-130,6 0-3906,0 0 3680,-6 6 0,-2 2 0,-6 6 0</inkml:trace>
  <inkml:trace contextRef="#ctx0" brushRef="#br1" timeOffset="33">17972 17245 8085,'0'-10'-1310,"0"1"1202,0 5 359,0-8 0,0 9 66,0-7 193,0 7-269,0-10 0,4 10 67,1-6 25,0 6 1,-5-5 319,0 3 208,0 3-207,0-4 215,0 0-567,0 4 168,0-4-181,0 6 311,0 0-404,0 6-238,0 2 0,0 6 117,0 0-133,0 1 0,0-1-40,0 0 0,0 0 126,0 1-63,0-1 1,0 0 111,0 0-314,6 0 1,-3-1-340,7-4-80,-7 4-6,10-5 165,-5 6 0,1-1-1107,0-4 598,-5-2-319,2-1 1325,-6-4 0,0 4 0,0-6 0</inkml:trace>
  <inkml:trace contextRef="#ctx0" brushRef="#br1" timeOffset="34">17716 17045 8085,'-5'-14'0,"0"0"0,1 0 94,-3 0 1,6-1 588,-4 1-108,-3 0 0,5 1 178,-7 4 215,7 3-576,-3-1 79,6 6-363,-6 1 1,4 8 74,-3 6 1,4 2-224,1 3 1,-5-4 13,0 4 0,0 2-137,5-2 0,-1 1-25,-4-1 0,4-3-132,-4 3 1,3 2-27,2-3 1,0 1 123,0-4 1,0-1-20,0 0 0,2-1 80,3-4 0,-2 4 46,6-4 1,-4 2-98,4-1 127,1 2 1,4-8-32,0 5 161,1-6 1,-1 4 90,0-7-150,0 0 140,0 0-64,1 0 1,-6-5-34,1 0 0,-7-1 24,1 1 13,-2 3 38,-2-10-51,-6 10 1,-2-9 13,-6 6 0,4 1-36,1 4 0,-1 0 56,-4 0 1,4 0-4,1 0 0,0 4 9,-6 1 1,1 2-11,0-3 1,0-2 5,-1 3 0,1-2-4,0 1 0,0-2-1,0 3 1,-1-4-17,1-1 0,-5 0 14,0 0 1,-4 5-85,4 0 1,-5 0 67,5-5 1,-6 0-112,1 0 0,2 0 44,-2 0 0,7 0-16,-2 0 1,-2 0 44,2 0 1,0-2 12,5-3 24,0 4 0,0-7-42,-1 3 0,6 3 239,0-2-188,-1-4 0,-3 0 14,4-6 0,-4 4-58,4 1 1,1 1 28,-2-2 2,1-2 0,-4 4-12,4-6 1,1 4 112,3 1 1,4-1-104,-4-4 1,3 5 189,2-1 1,0 1-61,0-6 1,0 1 69,0 0 0,5 0-93,0-1 1,1 1 112,-1 0 0,-4-2-124,4-3 1,1 4 7,-1-4 0,0 3-128,-5 2 0,0-5 92,0 0 1,-2 0-441,-2 4 1,0 1-647,-5 0 81,0 6 0,-6-3 93,1 6 0,0 1-515,0 4 0,1 6 1300,4 3 0,-10 4 0,3 1 0</inkml:trace>
  <inkml:trace contextRef="#ctx0" brushRef="#br1" timeOffset="35">16578 17216 7973,'0'-8'1946,"0"-4"-1050,0 4-546,0-7 0,0 1-51,0 0 1,7 5-79,2-1 1,-1 1 13,2-6 0,-1 3-64,5 2 0,0-2-14,1 2 1,-6-1-149,1 2 0,-1-2 105,5 6-242,1-6 0,-1 9 14,0-3 43,0 4 0,0 1-74,1 0 1,-8 6-153,-2 4 0,2 2-81,-3 2 1,1 1 156,-5-1 1,-6 0-28,-4 0 1,-4 4 69,-5-4 0,2 3 135,-7-7 1,0 1-70,-4-2 0,1 2 86,3-6 0,-1 1 14,6-1 1,-5-3 158,5 3 0,0-4 154,5-1 8,0 0 0,0-6 142,0-4 1,6 2-181,3-1 0,2-1 110,-2-4 0,3-5-14,-2 0 1,2-1-51,2 1 0,0-2-86,0-2 1,0-3 15,0 7 1,0-6-41,0 1 0,0 2-127,0-1 1,0 5-233,0-1 0,0 8 137,0 2 0,0 4-1480,0-4 736,-6 5 0,3 0-337,-7 8 0,5 4 438,-4 6 1,6 5-568,-2 0 1225,-3 7 0,7-4 0,-6 6 0</inkml:trace>
  <inkml:trace contextRef="#ctx0" brushRef="#br1" timeOffset="36">16223 17102 7987,'-8'-14'1450,"3"0"-744,4 0-275,1 6 0,0 0-57,0 3 1,-2 4-110,-3-4 1,4 5 11,-4 5-108,-3-4 0,0 10-155,-6-6 0,0 4 76,0-4 1,-2 1-81,-3-1 1,-3-3-31,-7 3 0,1-4 42,-1-1 1,6 0 26,-1 0 1,5-1 14,-5-4 0,7 3 27,-2-3 1,8-1-80,1 1 0,6-4-135,-6 4 0,7-1-481,-2 1-871,4 4 581,1-12-400,0 5 344,0-6 0,6 1 410,4 4 1,2-2 539,2 6 0,2-5 0,3 6 0,-1-6 0,5 5 0,1-4 0,4 4 0,-1-4 0,-3 4 0,1-4-27,-6 4 0,0-5 83,-5 6 1,1-1 504,-1 5-164,-6-6 1244,4 4-928,-10-11 0,-2 12 71,-10-4 0,-4 3-275,-5 2 1,2 0-61,-7 0 1,2 0-592,-2 0 1,-2 0 176,2 0 0,2 0-300,-2 0 0,5 5 258,-5 0 1,7 4-1949,-2-4 1955,3 6 0,2-3 0,0 6 0</inkml:trace>
  <inkml:trace contextRef="#ctx0" brushRef="#br1" timeOffset="37">15526 17074 7949,'0'-14'46,"0"-1"1,0 1-1,0 0 1,0 0 945,0 0-649,0-1 0,-1 3 556,-4 2-159,3-2-489,-4 10 0,4-4-34,-2 6 0,2 1-31,-3 4 1,-1 3-142,1 6 1,-1 2 145,1 3 1,4 1-410,-4 4 1,-1 1 142,1-6 0,-5 5-572,6-5 0,-1 2 50,5-2 0,-2-4-187,-2 4 1,2-3 291,-3-2 1,-1 1-434,1-1 925,-6-6 0,3 4 0,-6-4 0</inkml:trace>
  <inkml:trace contextRef="#ctx0" brushRef="#br1" timeOffset="38">15213 16932 7955,'0'-14'0,"0"-1"156,0 1 0,-4 0 317,-1 0 1,0 4-125,5 1 0,0 4 500,0-4 59,0 5-157,0-2-48,0 6-369,0 0-191,0 6-17,0 2 1,0 11-179,0 0 1,0 0 13,0-5 0,0 7 15,0 3 0,0-2-310,0 1 1,0-4 165,0 5 1,0-5-175,0 5 0,0-7 54,0 2 0,-5-3 56,1-2 0,-6 0 130,6 0 0,-6-4 2,5-1 0,-6-4 41,2 5 0,1-6-50,-2 6 0,1-7 164,-5 2 0,-1-4-78,1-1 0,5 0 102,-1 0 0,1 0-15,-5 0 1,4-1 100,1-4 1,4-1-110,-5-4 0,7-2 147,-1 2 1,2-3 110,2-1-218,0 0 0,0 0 9,0 0 1,5 4-16,-1 1 1,7 5-43,-1 0 9,-4 2-228,7 2 104,-12 0 0,6 2-217,-7 2 1,0 0 14,0 5 0,0-4 150,0 4 0,-7-4 16,-2 5 0,1-6 63,-1 6 1,-1-6-1,-4 6 0,4-5-2,1 4 1,0-1 111,-6 2 1,1 1-69,0-7 1,3 6 153,-3-5 0,7 6-121,-7-2 1,3-3 99,-3-1 0,0 1-89,-1-1 0,1 5-8,0-6 0,0 1-134,-1-5 1,1 2-28,0 2 0,0-2-214,0 3 0,4-4-368,1-1 126,-1 0 0,1 0-317,-1 0 1,5 0 894,-4 0 0,6-6 0,-4-2 0</inkml:trace>
  <inkml:trace contextRef="#ctx0" brushRef="#br1" timeOffset="39">14972 16989 7955,'1'-10'0,"4"1"0,-3 4 785,2-5 0,-4 7-268,-4-1 0,2 0 174,-3 0 0,-3 2 219,-1-3-605,3 4-89,-1 1-289,1 0-110,4 0 1,-6 1-392,4 4 0,-3-2-691,-2 7 0,-4-1 1265,4 5 0,-4 1 0,-1-1 0</inkml:trace>
  <inkml:trace contextRef="#ctx0" brushRef="#br1" timeOffset="40">14616 17159 7960,'0'-14'2246,"0"6"-1323,0 2-332,0 6-365,0 0 0,-4 1-4,-1 4 1,-6-2-202,1 7 0,2-7 86,-1 2 0,-1-2-101,-4 2 1,5-4 14,-1 4-106,1-4 128,-5-1 28,-1 0 0,3-1 169,2-4 1,4 2 32,6-7 28,0 1 0,0-5-99,0 0 0,0-2-30,0-3 0,1 3-44,4-3 1,-2 2-108,7-2 1,-7 3 83,2-3 1,-4 2-122,-1-2 0,0 8-790,0-4 408,0 4-1459,0 3 1325,0 2 0,-4 12-565,-1 4 1,0 7 283,5 2 0,0 7 813,0-3 0,0 4 0,0 1 0</inkml:trace>
  <inkml:trace contextRef="#ctx0" brushRef="#br1" timeOffset="41">14545 17358 8017,'-8'-8'2009,"-4"2"0,8 6-1535,-5 0 0,4-5-343,-4 1 1,4-1 48,-4 5 0,4 0-672,-5 0 444,7 0-1009,-9 0 1,8 0 294,-5 0 762,6 0 0,-10-7 0,5 0 0</inkml:trace>
  <inkml:trace contextRef="#ctx0" brushRef="#br1" timeOffset="42">14289 17074 7981,'0'-14'-267,"0"-1"0,-1 1 1376,-4 0-588,3-6 1,-4 4 565,6-3-80,0 3 144,0 2-351,0 0-384,0 6 1,2 1-204,2 7 0,0 7-110,5 2 0,-6 5-162,2 5 0,1-1 113,-1 5 1,0-4-413,-5 5 0,0-5 237,0 5 1,0-7-233,0 2 1,-2-3-62,-3-2 1,2-5-56,-6 1 1,-1-5 161,-4 4 0,0-6 45,0 2 1,4-3 218,1-2 0,-1 0-148,-4 0 1,0 0 249,0 0 0,4 0-37,1 0 1,4 0 98,-5 0 107,1-7 238,-5-1-176,-1-6 89,1 6-30,6-4-181,2 10-209,6-4 0,0 7 179,0 4-160,0 3 0,0 6 12,0 0 0,-5-4-110,1-1 0,-1-4 79,5 5 1,-2-2-85,-3 1 0,2 2 53,-6-6 0,1 1 37,-2-1 1,-2-4 56,2 4 0,2-3 0,-1-2 0,4 0 244,-4 0-229,-1 0 1,1 0 105,-1 0 1,6 0 105,-6 0 1,7-7-44,-2-2 1,-1 1 67,1-1 0,-1 1-77,1-2 0,3-2-29,-2 2 1,-4-3-62,-2-1 1,2 0-106,-1 0 1,1 4 93,-1 1 0,-4 1-27,4-2 1,-4 3-32,-1 2 1,-1 3-206,1-3 82,0 4 1,0 1 49,0 0-43,6 6 1,-3 2 49,6 6 13,0 1 0,5-1 11,0 0 1,2-5-6,2 1 1,0-1 14,5 6 1,-4-6 2,4 1 1,-4-7-158,5 2 0,-1 1 74,5-1 0,0-1 123,1-4 1,-1 0-181,0 0 0,-4 0-175,-1 0 0,-4 0-470,4 0-677,-6 0 475,4 0 361,-7 0 1,1 0-1028,4 0 1644,-3 7 0,10 1 0,-4 6 0</inkml:trace>
  <inkml:trace contextRef="#ctx0" brushRef="#br1" timeOffset="43">14147 17372 7981,'-14'0'1188,"0"0"-723,-1 0 1,1 0-96,0 0 0,0 0-281,0 0 0,-1 0-187,1 0 0,5 0-236,-1 0-207,1 0 1,-6-1 150,1-4 0,5 4-177,-1-4 0,6 2 112,-6-2 0,5 2-131,-4-7 586,6 1 0,-10-5 0,5-1 0</inkml:trace>
  <inkml:trace contextRef="#ctx0" brushRef="#br1" timeOffset="44">13820 17017 7981,'-6'-22'0,"4"1"-17,-3 7 0,-1 0 265,1 0 0,1 4 931,4 1-670,-7 6 1,4-8 218,-6 6 0,4 0-143,-5 5 1,-1-1 52,-8-4 1,-3 3-422,-6-3 0,-1 4 22,1 1 0,1 1-327,3 4 1,-1-2-280,6 7 0,-4-2-366,4 1 1,0 9-10,4-4 0,1 5 742,0 0 0,0 3 0,0 6 0</inkml:trace>
  <inkml:trace contextRef="#ctx0" brushRef="#br1" timeOffset="45">7778 16932 6607,'0'8'-536,"0"-2"641,0-6 168,0 0-189,0-6 44,0 4-34,0-4-50,0 6 0,0-2 115,0-3 4,0 4 61,0-5-99,0-1 1,-2 6 107,-3-4 0,4 2 43,-4-2 206,3 3-222,2-4 493,0 6 742,0 0-1143,0-6-235,0 4 1,2-4-101,3 6 100,-4 0 0,7 0-60,-3 0 1,-2 0 222,6 0-381,-5 0 124,8 0 0,-9-5 101,7 0-56,-7-6 0,8 8 14,-6-6 0,4 4-62,-4-4 1,6 5 139,-1 0-141,2-4 0,3 5 11,-1-7 1,0 7-93,0-2 0,-4 4 47,-1 1 1,1 0-25,4 0 0,5 0 22,0 0 0,0 1-8,-5 4 0,0 1-2,0 4 0,1 2 27,-1-2 0,0 2-70,0 3 1,-1-1 65,-4 0 1,4-1-62,-4-4 0,2 4 29,-1-4 0,1-1-4,-6 2 1,1-7 27,-1 2 7,-4 3 1,7-7 241,-3 4-163,-3-4 72,4-1 0,-1-1 9,-1-4-83,7-3 1,-4-6-22,2 0 0,4 4-11,-4 1 1,-1-1-16,2-4 1,-1 0-9,5 0 1,-4 4-85,-1 1 0,-4 4 88,5-4 0,-6 5-102,6 0 1,-5 0 86,4 0 0,-4 2-49,4-3 0,-4 4 30,5 1 1,-6 0-10,6 0 14,-1 6 1,5 0 4,1 4 1,-1 3 30,0-4 1,-4-1-33,-1 1 1,-1-4 12,1 5 1,2-6 2,-6 6-4,6-7 39,-3 3-22,6-6 1,-4 0 46,-1 0 0,-4 0 11,5 0 1,-6 0-1,6 0 1,-5 0-49,4 0 0,-4-4 1,4-1 0,-4-5 8,4 6 1,-4-6-92,5 5 81,-7-6-24,9 3-27,-4 1 1,7-1-7,-1 3 0,0 3-6,0-2 1,0 2 29,1 2 0,-1 5 10,0 0 0,5 4-11,0-4 0,0 6-3,-5-2 1,0-1-27,1 2 1,-1-6-4,0 6 1,-1-5-1,-4 4-9,4-6 36,-5 10 1,1-12-10,1 4 1,-6-3 101,6-2-76,-7 0 1,8-2 8,-6-3 1,1 2-20,-1-6 1,-4 4 5,4-4 0,2 4 2,-3-5 0,6 6-4,-6-6 0,3 7-96,-2-2 0,-2-1 86,6 1 0,-4 0-86,4 5 0,6 2 68,4 3 0,4 1 83,-4 4 0,7 2-34,-3-2 0,4 2 9,1 3 0,1-1-26,-1 0 1,-6-5 11,-3 1 1,2-5 29,-2 4 0,0-6-16,-5 2 0,0-3-45,1-2 0,-6 0 27,0 0 1,-4 0 36,5 0-58,-7 0 1,8-7-3,-6-2 0,1 1 9,-1-2 0,-4 1-3,4-5 0,-2 4-53,2 1 63,-3-1-178,4-4 130,0 6 0,-3 2-7,7 6 0,-5 0 35,4 0 1,1 0-2,4 0 0,5 6 60,0 4 1,4 2 8,-4 3 0,7-1-17,-3 0 1,-1 0-33,2 0 0,0-1 108,4-3 1,-4-3-55,0-2 0,-7-3 14,2 2 1,-3-2 29,-2-2 8,0 0-111,0 0 0,-4-2-12,-1-2 0,-6 1-24,2-7 0,-3 1 65,-2-6 0,5 1-254,-1 0 134,1 0 0,-5 0-237,0-1 272,0 7 0,2 2-9,2 6 1,0 0 32,5 0 1,0 0 4,6 0 1,4 6 72,0 4 0,0-2-87,-5 1 1,0-1 63,0 2 0,0 1-47,1-7 98,-1 8 1,0-11-35,0 4 1,-4-4 60,-1-1-38,-6 0-31,10 0 0,-10-1-27,7-4 15,-7-3 1,3-6-31,-6 0-37,6 0 0,-2-1-9,5 1 0,1 5-21,4-1 1,5 2-131,0-1 0,6 2 165,-1 7 1,3 0 26,1 0 0,-4 0 139,-1 0 1,1 0-108,5 0 0,-3 5 21,-2 0 1,1 4-2,-6-4 0,0 5 331,-5-6-204,1 1 323,-1 1-244,-6-4-40,-2 4-243,-6-6-719,0 0 474,-6 0-202,4 0-386,-4 0 582,0 0 1,2 0-470,-5 0 1,4 0 233,-4 0 1,4 7-120,-4 2 0,-1 4 640,-4 1 0,-7 0 0,-1 0 0</inkml:trace>
  <inkml:trace contextRef="#ctx0" brushRef="#br1" timeOffset="46">22024 16960 7961,'0'8'-1569,"0"-2"1658,0 1 0,1-6 765,4 4-203,-3-3 28,4-2-90,-6 0-295,0 0 132,6 0-240,-4 0 1,4-2-27,-6-3 1,2 4 133,2-4-193,-2 3 14,11-4 0,-10 3-85,6-7 0,-4 6 74,5-6 0,-3 5-24,3-4 1,3 4-16,-4-4 0,-1 4 39,1-4 0,-1 4-8,2-5 0,1 6-28,-6-6 0,4 5-80,-4-4 0,1 6 103,-1-2-169,-4 3 92,12-4 1,-10 5-91,7-4 1,-1 5 15,5 5 0,-4 1 69,-1 3 0,1 4-47,4-4 0,0 4 42,1 1 0,-1 1-27,0-1 1,0 0-9,0 0 1,-4 0-32,-1 1 54,1-1-2,4 0 233,0 0-226,0-6 268,1-2-155,-1-6 1,-5 0-27,1 0 1,-7-1-23,2-4 1,1 2 70,-1-6-107,0-1 0,-1-4-18,1 0 1,0 4-155,-5 1 178,0-1 0,0 1-77,0-1 0,1 7 65,4-2-40,-3 4 0,6 1-10,-4 0 1,-1 1 0,7 4 0,-1-2 22,6 7 0,-1-1 3,0 5 1,0 1 46,1-1 1,-1 0-46,0 0 1,0 0 17,0 1 0,1-6 46,-1 1 1,-5-2 78,1 1-93,-1-3 1,5-1 11,1 0 1,-6 0 27,1-5 1,-6 0 9,6 0 0,-5 0-81,4 0 38,-6-7 0,8-1-116,-6-6 0,0 0 54,-5 0 0,0 4-19,0 1 1,1-4 1,4-1 1,-3-3-11,2 7 1,-2-3-53,-2-1 43,0 6 0,0 0 45,0 4-17,6 2 1,2-3 29,6 10 1,-1 3-16,-3 6 1,2-3 4,-2 3 0,2-2-3,3 6 0,-1-3 4,0-6 0,-1 4 14,-4-4 0,4 2 13,-4-1 76,4 2 1,1-10-96,0 3 0,-4-4 100,-1-1 0,-4 0-92,4 0 0,-4 0-6,5 0 0,-6 0-18,6 0 0,-5-4-4,4-1 0,-4-6-21,4 1 0,-6 2-42,2-1-60,3-1 0,-5-4-4,7 0-26,-7 6 134,10-4 0,-6 10 11,8-3 0,-1 4 16,0 1 1,0 0 3,1 0 1,0 6-10,4 3 0,-3 2 11,3-1 0,2 3 100,-2-4 0,-1-1-100,-3 1 1,-1-4 118,0 5 1,-4-7-37,-1 2 17,1 2-85,4-5-11,0 4 1,-5-6 2,1 0 1,-7-1 8,2-4-111,3-3 1,-7-6 96,4 0-111,3-1 1,-6 1 25,2 0 0,3 0-11,-3 0 0,1 4 22,-5 1 0,2 4-85,2-5 127,-2 7 1,6-3-30,-3 6 54,-4 0 1,12 5-44,-4-1 0,-1 8 133,2-3 0,-1 2-13,5-1 1,-4 2 41,-1-2-59,1-4 12,4 7-8,0-12 9,1 5-67,-1-6 1,-5 0 13,1 0 1,-7-1-69,2-4 0,1 2 58,-1-6 0,1 4-129,-1-5 1,-4 6 34,4-6 1,1 5-175,-1-4 93,0 6 72,1-4 78,2 7 1,6 0-37,0 0 1,1 7 70,-1 2 1,5-1 5,0 2 0,5-3 161,-6 3 0,1 1-152,-4-6 1,-1-1 92,0-4 0,0 5-71,1 0 0,-1 0-12,0-5 0,-5 0-70,1 0 0,-2-2 62,1-3 1,-1 2-53,-3-6 0,-2 4-17,7-4 0,-6 4 13,6-5 0,-7 6-94,2-6-2,3 7 40,-7-10 0,12 12 52,-4-4 0,-1 5 18,2 5 0,-1 7-20,5 7 0,1 0 64,-1-5 1,0 2-23,0 3 1,0-8 198,1 4-139,-1-4 1,0 1 9,0-2 1,-4-4 61,-1-6-66,1 0 1,-1 0-87,1 0 1,-7-2 49,2-2 0,1 1-106,-1-7 1,4 1 64,-4-6 0,1 1-8,-1 0 0,3 0-40,6-1 1,-4 1-120,-1 0 0,-4 5 7,4-1 0,-1 5-23,2-4 129,2 6 0,-4-4-8,6 7 0,-4 0 90,-1 0 1,1 7-59,4 2 0,0 4 9,0 1 1,-1-4 29,-3-1 1,2-4 47,-2 4 150,2-6-199,3 10 38,-1-11 0,-5 4-39,1-6 0,-7-2-16,2-2 0,1 0-17,-1-5 5,6-1 1,-8 1-50,6 0-215,-5-1 88,8 2 152,-4-4 1,2 10-83,-1-3 1,-4 4 69,4 1 1,-4 0 19,4 0 0,-4 0 16,5 0 103,-1 6 1,10-4-76,0 2 0,0-2 15,-5-2 0,0-2 19,1-2 0,4 0 18,0-5 0,1 6-54,-1-2 1,-3-3 17,3-1 0,-3 2-69,-2 3 1,0-3 33,0 2 0,0 1-19,1 4 15,-1 0 0,0 0-2,0 0 0,-4 1-21,-1 4 0,-4-2 27,5 7 0,-3-6-8,3 6 2,3-7 238,-6 10-171,1-12 0,0 6 306,-3-7-200,-3 0 12,4 0 191,0 0-182,-4 0 4,4 0 9,0 0-147,-4 0 0,6 0 7,-3 0-225,-4 0-10,6 0-434,-7 0-106,0 0 452,0 6 0,-2 2-568,-3 6 1,-4 0 284,-10 0 0,1 2-1261,-5 3 1809,-1 10 0,2 1 0,1 4 0</inkml:trace>
  <inkml:trace contextRef="#ctx0" brushRef="#br1" timeOffset="47">5417 18282 6083,'-8'0'166,"2"0"-138,6 0 24,0 0-108,-6 0-187,4 0 139,-4 0-27,6 0 92,-6 0 39,4 0 0,-4 0 0,-1 7 0,0 1 0</inkml:trace>
  <inkml:trace contextRef="#ctx0" brushRef="#br1" timeOffset="48">2602 18339 8097,'-14'0'-483,"0"0"0,0 0 597,-1 0 196,8 0 0,-1 0-14,3 0 16,3 0-139,-4 0 169,6 0 295,0 0-270,0-6-36,0 4-29,0-4-153,6 6 0,-3-2 171,7-2-312,-7 2 119,10-4-136,-12 6 0,10-2 106,-6-3 0,1 4 101,-1-4-132,-3-3 1,6 5 10,-4-6 1,-2 4-24,3-5 1,1 6-24,-1-6 1,6 2-5,-2-1 1,-1-2-13,2 6 0,-1-5-25,5 6 1,1-3 1,-1 3 1,0 2-17,0-3 0,2 4 2,3 1 1,-2 0 35,7 0 0,-7 6-89,2 4 1,2-3 75,-2 3 0,0-1-106,-5 6 0,0-3 96,1-2 1,-1 1-4,0-6 0,-5 4-35,1-4 23,-1 6 1,4-8 7,-4 6 1,4-5-19,-3 0 77,-4-2-61,7-2 85,-6 0 0,6-2-21,-3-2 0,-3 2 7,-2-3 0,-2-3 1,7-1 0,-7 1 12,2-1 1,-4 4 1,-1-5-34,7 1 1,-4-4-30,6 4 30,-6-4 0,9 10-82,-8-7 0,7 7 40,-1-1 0,4 2-11,5 2 1,-3 0 9,3 0 0,3 2-5,2 2 0,-4-1 4,-1 7 0,2-5 8,-2 4 0,1-4 0,-1 4 0,-5-4 1,0 5 0,1-7 0,-6 2 0,-1-4 3,2-1 0,-7 0 91,3 0 13,0 0-10,-4 0-61,4 0-19,-6-6 29,0-2-50,0-6 0,2 1 4,3 4 0,-4 1-10,4 3 0,3 3 3,1-2 1,-1 2-10,2 2 1,4 0 63,5 0 1,1 6-44,-1 4 1,3-2 73,7 1 1,-1 1-65,1 4 0,4-1 126,0-4 0,0 2-54,-4-6 1,4 1 11,0-1 0,-5-4-32,-4 4 1,-6-3-9,0-2 0,-2 0-123,-2 0 185,1 0-196,-1 0 1,-5 0 54,1 0-5,-7-7 1,3 4-19,-6-6 1,0 4-228,0-4 197,0 5 0,0-3-87,0 2-12,0 3 120,7-4 1,1 6 105,6 0 0,0 6-96,0 4 1,7-2 155,2 1 0,6-4 14,4 4 0,3-4 101,7 4 0,4-4-77,1 5 1,-5-7-34,-6 2 0,-3-4-66,4-1 0,-8 0 46,-2 0 0,-4 0-212,-5 0 6,-4 0 53,6 0 32,-7 0 4,-6-6 0,-2 3-83,-6-7-224,0 7-79,0-10 180,0 12-14,0-5 164,0 6 1,7 0 132,2 0 1,5 4-30,5 1 1,3 6 87,7-1 0,6-4-75,3-1 1,3 1 138,1-1 1,6 4-48,-1-4 1,0 0-76,-4-5 1,-5 0-24,0 0 0,-8 0-18,-2 0 1,-1 0-14,-8 0 1,0 0-10,-5 0 1,1-5-17,-1 0 1,-5-4-12,1 4 1,-7-1-86,2 1 0,1 2-28,-1-7 0,-1 5 104,-4-4-278,0 6 11,0-3 191,7 6 1,-4 0 90,6 0 0,6 1 79,4 4 0,12-2-70,2 6 1,7 1 109,3 4 1,6-4 80,3-1 1,-3-4-33,-2 4 1,2-4-25,-2 5 0,2-6-103,-1 6 1,-2-7 2,6 2 1,-5-4-22,5-1 0,-11 0-18,2 0 0,-10 0 30,0 0 1,-3 0-20,-1 0 0,-9-1-31,-6-4 1,-1 2 37,-8-7-191,6 7 147,-10-9 1,6 8-217,-7-5 217,0 6 0,0-5-73,0 3 57,0 3 0,6-2-7,4 8 1,2 0 151,2 5 0,7 1-79,3 4 1,9-5 160,5 1 1,8-2-11,1 1 1,2 2-12,-2-6 1,-2 0-112,2-5 1,-4 4 9,-5 1 0,-1 0-37,-8-5 1,2 0-14,-7 0 1,-3 0 38,-2 0 0,-4-5-12,0 0 0,-1-4-80,0 4 0,-4-6 68,-1 2 1,-4-2-130,4 1 1,-6-2 68,2 2 0,-3 2-271,-2-1 328,6 5-41,-4-8 0,10 10 24,-2-2 1,4 2-39,5 2 1,3 5 141,7-1 1,4 7-35,0-1 1,6-2 65,-1 1 1,-1-5-110,1 0 1,-8-1 8,-2 2 1,0-3-22,-4 2 0,-3-2-6,-2-2 0,1-2-13,-1-2 1,0 1 24,-5-7 1,1 5-24,-1-4 0,0 1 5,0-2 0,-4-2-1,-1 2 0,-4-2-33,4-2 0,-6-1-90,2 1 0,-2 5 60,2-1 0,-2 5-16,7-4 1,-4 6 102,8-2 1,-1 3-57,11 2 0,1 2 41,8 3 1,-1-2 17,6 6 1,-5-1 23,5 2 0,-5 1-5,5-6 0,-7 4 28,3-4 0,-4 1-21,-2-1 0,0-4-9,1 4 1,-2-3-22,-4-2 1,3 0 4,-7 0 1,4-2-23,-4-3 0,0 2-1,-5-6 0,1 4-7,-1-4 1,-6 4 13,-3-5 1,1 6 3,-1-6 0,4 5-18,-4-4 5,0 6 1,-4-4-3,4 7 9,-4 0 1,7 0 32,-3 0-5,-3 0 1,9 2 2,-7 3 0,3-4 84,-2 4 239,-4 3-161,12-6 260,-12 4-251,6-6 1,-6 0 83,4 0-131,-3 0 0,4 0-42,0 0-101,-4 0-318,4 0-92,-6-6-433,0 4-1050,0-4 800,0 6 505,0 0 1,13 0 0,3 0 0</inkml:trace>
  <inkml:trace contextRef="#ctx0" brushRef="#br1" timeOffset="49">14574 18254 7932,'0'-8'268,"0"-5"182,0 12 1,1-10 19,4 6 0,-3-1-112,2 1 0,3 2 52,-3-7 0,3 6-118,-3-6 1,-2 5-36,3-4 1,-2 4 119,2-4 1,-4 5-266,12-8-10,-5 10 0,6-4-188,0 6 1,5 0 73,0 0 0,6 6-45,-1 4 1,3-2 17,1 1 0,-1 2-13,-3 8 0,3-8 53,-4 3 1,-2-3-4,-2 4 0,1-3-4,-1-2 1,-4 1-82,-6-6 0,-4-1-138,4-4 3,-6 7 61,10-6 29,-11 6 61,4-7 0,-6-2 15,0-3 0,0 2-3,0-6 0,0 4 35,0-5-71,6 7 199,-4-9-185,4 10 212,1-4-82,0 6 1,8 0 7,-1 0 1,-5 0-34,1 0 0,-1 4 8,6 1 1,-1 5 24,0-6 0,0 1-36,0-5 1,1 5 138,-1 0-124,0-1 0,0-4-23,1 0 1,-6 0-31,0 0 1,-4 0-6,5 0 1,-2-1-20,1-4 1,-1 2-12,-3-7 1,-2 6-5,6-6 1,-4 5 49,5-4 1,-6 4-244,6-4 155,-7 6-24,10-4 0,-6 7 135,8 0 1,-1 2-3,0 3 0,2 2 8,3 8 0,-3-3 131,3-2 1,1 2-116,-1-2 1,2 3 24,-2 1 1,-8-5 44,3 1 0,-3-7-55,3 2 1,-4 1-15,-1-1 0,-4-1-36,4-4-14,-5 0 0,7-1-23,-7-4-91,1 3 0,0-10 41,0 2 0,-1-2 68,-4-2 1,2-1-140,3 1 0,-4 5 66,4-1 1,-2 2-14,2-1 0,-2-2 91,6 6 1,-4 0 3,5 5 1,-1 0-6,5 0 1,2 2 93,3 3 1,2 1 4,2 3 1,4 4-56,-3-4 0,3-1 15,1 2 0,5-5-21,1 4 1,-1-6-6,-5 2 1,1-3-20,-1-2 0,-4 0-4,-1 0 0,-5 0-46,1 0 0,-3-7-12,-2-2 1,0 1-83,0-2 0,0 1 122,1-5 1,-6-1-68,1 1 1,-1 2 27,5 2 1,-4-3-75,-1 4 125,1 3 0,4-1 4,0 7 0,0 0 1,1 0 0,-1 7 96,0 2 0,0 4 9,0 1 1,2 5-62,3 0 0,-1 5 33,5-5 1,-5 0-41,1-5 0,-4 0-18,0 0 1,4-4-15,0-1 1,-5-6-5,-5 2 0,1-3-5,4-2 0,0 0-10,0 0 0,-4 0-74,-1 0 1,1-5 86,4 0 1,-1-6-35,-4 2 0,4-4 25,-4-1 1,2 0 5,-1-1 1,1 1 2,-6 0 1,4 4 1,-4 1 1,6 6 28,-2-2-9,4-3 1,6 8 107,0 0 1,0 6-118,-5 9 1,5-1 66,0 0 0,5 0-51,-5 1 1,6 3 33,-1 1 1,1 0-48,-1-4 0,1-6-9,-6 1 0,0-6 8,-5 6 0,0-7-9,0 2 1,-4-4-26,-1-1 35,1 0 1,-1 0-71,1 0 65,-7-6 0,8-2-117,-6-6 1,1 4 38,-1 1 0,-2 4 28,6-4 0,-4 5-19,5 0 0,-6-3-13,6 3 0,-5-1 81,4 5 0,-4 2-48,4 2 0,1-1 141,4 7 0,0-2-77,0 1 0,-4 2 84,-1-6 1,1 5-57,4-6 1,0 6 11,1-5 0,-1-1-36,0-4 1,2 0 0,3 0 0,-3 0 67,3 0 0,-4 0-56,0 0 0,-1-1 33,0-4 1,0-1-38,0-4 1,1-1 32,-1 6 0,0-4-16,0 4 0,0-4-5,1 4 0,5-1-28,4 1 1,1 3-3,-1-2 0,1 2 55,-6 2 0,5 0 5,-5 0 1,0 5 102,-5-1 0,0 6-127,0-5 0,-1 1 309,-3-1-233,2-4 1,-6 7 131,4-3-86,-4-3 34,-6 4-266,0-6-3639,0 0 3112,-6 0 1,4 1-1125,-2 4 1708,2 3 0,2 19 0,0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8:00:46.824"/>
    </inkml:context>
    <inkml:brush xml:id="br0">
      <inkml:brushProperty name="width" value="0.05292" units="cm"/>
      <inkml:brushProperty name="height" value="0.05292" units="cm"/>
      <inkml:brushProperty name="color" value="#FF0000"/>
    </inkml:brush>
  </inkml:definitions>
  <inkml:trace contextRef="#ctx0" brushRef="#br0">7308 17898 8350,'0'-9'2409,"2"1"-693,3 2-1706,3 7-49,6 7 1,0 6 74,0 1 1,2-1-158,3 0 1,-2 5 20,7 0 0,0 6 104,4-1 1,1 3-44,-1 1 1,5 4 66,0-4 0,-1 4-147,-8-8 0,1-4 101,-6-1 0,0-3-5,-5-2 0,0-1-41,1-4 1,-6 2-74,0-6-183,-5 0 278,2-5 1,-6-2-102,0-3 1,-6-2 87,-4-8 0,-2-5-181,-3-4 0,1-3 100,0-1 0,-5-1 36,0 1 1,-2 0 24,2-1 1,4 1 11,-4-1 1,-2 6 12,2-1 0,2 6 9,7-1 1,-2 4 104,2 0 1,2 1-175,-1 0 162,6 0-48,-4 6 175,7 2-152,0 6 1,7 1 115,2 4 0,5 3 25,5 6 0,-1 2-73,5 3 1,0-3 25,0 3 0,3 1-56,-8-1 0,6 0 81,-5-5 0,2 0-58,-2 1 1,-4-3 16,4-2 0,-8 1-1,-1-6 0,-5-1 67,4-4-104,-6 0 19,4 0 0,-7-6-232,0-4 1,-7-2 47,-2-2 0,-4-1-73,-1 1 0,0-5 65,0 0 1,-5-6 12,0 1 1,-2-3-27,2-1 0,2 0-7,-7-1 1,5 2 88,-5 4 1,12-3-43,-2 7 0,4 0 249,1 5-275,-4 6 191,11-4 1,-2 12-75,8 0 1,4 6 7,6 8 0,5 7 42,0 2 0,7 0 3,-3 0 1,3-1 76,-3 2 0,3 3-114,-7-3 0,4-4 139,-4-1 0,2 2-66,-2-2 1,-2-5 96,7-5 1,-7 1-120,2 4 0,-3-5 110,-2 1-110,-6-7-23,-2 3-170,-6-6 1,-6-6 98,-3-3 0,-4-6-159,-1-4 1,-2 2-38,-3-7 0,3 5 104,-3-4 0,-1-6 15,1-4 1,0 0-9,5 5 0,-1-1 58,1 1 1,1 4-1,4 0 1,1 8 196,3 2-238,4 0 179,-6 12 1,9-2-66,3 8 0,0 11 7,9 8 1,-3-1 6,8 2 1,-2 0 8,2 4 1,-2 1-5,7-1 1,-5-4 6,5 0 1,0-7 138,4 2 0,0-3-91,1-2 1,-5 0 72,-1 0 0,-1-1-98,2-4 1,-3 3 61,-7-8-105,-6 1-17,-2-5 1,-6-2-186,0-2 0,-6-4 63,-4-6 1,-2-2-20,-3-3 0,0 1 97,-4-5 1,3-3-167,-3-7 0,3 3 119,2-3 1,0 3-5,-1 2 0,3-1 43,2 1 1,-1 6 7,6 3 0,1 8-20,4 1 34,0 7 1,0-2 77,0 10 0,1 5-87,4 8 1,5 5 198,8 5 1,0-1-66,6-3 1,-1 2 59,6-2 0,-1 3-86,1 1 1,-1-4 14,0 0 1,1-7 16,-1 2 0,-1-3-38,-3-2 1,-4-1-78,-5-4 1,-3-1 133,-2-3-111,2-4-22,-10 6 0,3-12-124,-10 0 0,-3-6 72,-6 2 1,0-5-182,-1-5 1,1 1 56,0-5 0,-5-1 123,0-5 1,0 1-71,5 0 1,-2 1 49,-3 3 1,8-1 45,-3 6 0,8 0-71,-4 5 36,7 6 49,-3 1 1,6 9 102,0 3 1,6 3 13,3 6 1,6 6-78,4 4 1,-2 3 110,7 1 0,-2 1-80,1-1 0,4-4 72,-3 0 1,-4-5-55,-1 4 1,2-5-1,-2 1 1,0-4-8,-5 0 0,0-3 7,1-2 0,-6-2-87,1-4 1,-6-2 135,6 3-219,-7-4 133,3-7 1,-7-2-244,-4-6 0,2-2 128,-7-3 1,1-2-66,-5-2 1,-1-9 36,1 4 1,1-5-124,4-1 0,-4 4 75,4-3 0,-4 3 51,-1 2 0,5 1 147,-1 3 0,7 4-134,-2 5 0,4 6 198,1 0-58,0 5 0,0 0-32,0 8 0,1 9 1,4 6 0,3 8 16,6 1 1,0 1 48,0 4 0,2-3-76,3-2 1,-3 1 107,3-1 1,-2-4-98,2 0 0,-1-7 72,5 2 1,-5-3-57,1-2 1,1-1-1,-1-4 1,0 2 23,-5-6-22,-6 0-112,-1-5 105,-7 0 1,0-7-207,0-2 1,-7-9 103,-2-1 0,-4-4-92,-1 4 1,0-8 17,0-2 1,-1 1 38,1-5 1,5 3 43,-1 1 1,5 1 7,-4 0 0,4 4 45,-4 0 1,6 12-139,-2-3 322,3 11-214,2-3 1,2 10 106,3 7 0,2 1-29,8 13 1,-1 4 112,0 5 1,7 0-61,2-4 0,4-1-70,2 1 1,1-1-3,3 1 1,-2-6 26,7 1 1,-6-7-8,1 2 1,-3-4 0,-1-6 0,-7 2-17,-3-6-43,-4 6-7,-7-10 1,-1 4-34,-7-10-84,0-2 0,-7-9 48,-2-3 0,-4 1 69,-1-5 0,0-1-172,0-4 1,-1-1 135,1 1 0,0-1-81,0 1 1,4-4 106,1 4 1,6-2 0,-2 11 0,-2 0 26,3 5 165,-1 6 0,7 1-89,2 7 1,-1 8-82,7 7 0,-1 2 113,6 11 0,4-2-73,0 7 1,4-3 103,-4-2 1,5 1-87,-5-1 1,5-1 8,-5-3 0,6-2-11,-1-3 1,-2-3-8,1 3 1,-4-5-71,5-5 1,-7 2 118,2-6-118,-3 0 94,-2-5-180,-6 0 1,-3-7 68,-10-2 0,0-4-128,-9-1 1,8-2 86,-8-3 0,3-3-18,-4-6 0,3-1-22,2 1 0,-1 1 62,7 3 1,-6-2 101,5 2 0,1 8-162,4 2 173,0 3-35,0 3 1,1 8 12,4 9 0,3 12 0,6 7 0,2 2 121,3 8 0,-2-6 18,7 1 0,0-3-127,4-2 1,5 1 52,0-1 0,7 1-47,-2-1 1,1-6 16,-1-3 0,-3 2-32,-7-2 1,-6-5-10,-3-5 0,-8-5-27,-1 0-16,-7-2 0,2-4-23,-10-2 0,2-6-147,-7-9 1,-1 2 24,-8-7 0,4 5 73,-4-5 1,-2 6-70,2-6 1,-5 0 83,6-4 0,-8 4-12,3 0 1,-3 7 42,3-2 1,-3 8 19,7 1 1,0 7 153,5-1-177,0 2 1,1 8 108,4 4 1,3 4-90,6 5 0,0-3 145,0 3 0,1 1-38,4-1 1,-2 5-36,6-5 0,-1 0 62,2-5-47,3 0 0,-10 0-19,6 1-13,-6-7-159,4-2 155,-7-6 1,-7 0-115,-2 0 0,-4-2 14,-1-2 1,0-3-11,0-2 1,-5-5 27,0-1 1,-5 1-10,5-5 0,-2 2-49,2-2 1,4 3 63,-4-3 0,3-1 1,2 1 1,-1 0-15,1 4 1,-3 6 98,3-1 0,-4 7-24,9-1 0,2 4 6,3 4 0,2 4-14,2 6 1,0 7 10,0 3 1,0-2 148,0 1 1,2 1-90,2 5 1,0-6 57,5 1 1,-6-5-86,2 5 0,-2-7 52,2 2 0,-3-3-42,2-2 1,-2-5-118,-2 1 53,0-7-8,0 3 1,-6-7 16,-4-4 0,-3 0-9,-1-9 1,-5 3-98,0-8 0,-6 2 92,1-2 0,-3 1-84,-1-5 0,0 1 38,-1-2 1,1-3-15,-1 3 0,1 2 45,-1-1 1,6 5-5,-1-1 0,7 5-23,-2 4 14,3 4 81,2 6 1,6 8-68,3 6 1,3 2 157,2 8 1,0-2-61,0 2 1,5 1 169,0-6 1,6 5-136,-2-6 1,-1 1 23,2-4 0,-5-1 24,4 0 27,-6 0-304,10 1 203,-12-8 1,4 0-159,-10-7 1,-1-2 22,-3-3 1,-6-3-81,1-6 1,0 0 66,-5 0 0,2-5-17,-2 0 1,1-6 9,-5 1 0,5-1 43,-1 1 1,-3-6-25,-2 6 0,-2-4 11,-3 9 1,2-3 63,4 8 1,-3-2-16,7 11 1,0 0 10,5 5 1,2 2-4,2 3 1,4 4 6,6 10 0,0 2 117,0 2 1,1 4-129,4-3 0,-2-2 138,7 2 1,-6-7-115,6 2 0,-2-3 168,1-2 0,4-1-16,-4-4-77,-2 4 1,1-10-98,-4 6-5,-2-5 0,-2 0-63,-10-8 0,-2 0 62,-2-5 0,-7-1-108,-3-4 1,-2 0 69,-3 0 0,-1-5-36,-3 0 0,3-6 11,-3 1 0,3-3-6,1-1 1,2-4 9,4 4 0,-4-4-6,3 8 0,4 4 55,1 1 1,3 8-65,2 1 75,-1 7 1,3-2-37,2 10 1,4 8 43,6 6 1,6 6 43,4-1 1,2 3 175,3 1 1,0 0-153,4 1 0,-3-7 161,3-3 1,-3 1-112,-2-1 1,2 0-46,3-4 1,-8-1-140,3 0 149,-3-6 1,-1 3-343,-1-6 177,-6-1 1,2-4 35,-10 0 1,-2-6-25,-8-3 0,-1-4-94,-2-1 1,2-2 2,-3-3 1,-2-2 102,2-2 0,-6-4-74,1 3 0,-1 4 62,1 1 0,-1 0-44,6 5 1,-5-2-25,5 11 66,0 0 0,12 12 43,2 2 0,3 5 2,2 5 0,7-1 189,2 5 0,8-1-65,2 2 0,5 1 115,-5-6 1,5 5-113,-5-5 1,0 0 74,-5-5 1,3 0-70,-3 1 0,4-3-61,-9-2 1,-1 1 42,2-6-7,-7-1-335,3-4 218,-6 0 1,-6-6-149,-4-4 0,-2-2 96,-2-2 0,-5-2-69,0-3 0,-7 2 17,3-7 1,-4 2 46,-2-2 1,1 3 20,-1 7 0,6 0-76,-1 0 98,7 6-17,-4 2 0,13 7 92,4 4 1,4 3-79,4 6 0,4 5 239,6 0 1,5 1-72,0-1 0,5-3 55,-5 3 0,5-3-92,-5-2 0,0 0 14,-5 1 0,5-1-21,0 0 1,-5-1-3,-5-4 1,1 4-86,4-4 138,-6-2-321,5-1 166,-12-6 3,6 0 1,-7-2-13,0-2 0,-2 0-107,-3-5 1,2 4 74,-6-4 0,4 1 39,-5-2 1,7-2-81,-2 2 0,-1 2 23,1-1-97,1 6 58,-3-4 0,6 7 62,-6 0 6,7 0 95,0 0-46,0 7 14,0-6-14,0 6-2,0-1 20,0-4-21,0 4 1,0-5 7,0 4-11,0-3-82,0 4 37,0-6-7,0 6-6,0-4-11,0 4 19,0-6 8,-6 0 2,5 0-1,-6 0 1,7 0-9,0 0 43,0 7 19,0-6-11,0 6 1,0-6-9,0 4-15,0-4-3,0 6 25,0-7-243,0 0 219,0 6 67,0-4-42,0 4 35,0-6-23,0 0-5,7 0 0,-6 0 1,5 0 1,-6 0-1,0 0-1,7 0 19,-6 0 0,6 2-17,-7 2 2,0-2 31,0 4 2,0-6 6,0 0-45,6 0-3,-4 0 5,4 0-8,-6 0 2,0 6 4,0-4-42,0 4 41,0-6 2,6 0-35,-4 0-2,4 0 4,-6 0-4,0 7-26,0-6 33,0 6-43,0-7-196,0 0 231,0 6 69,0-5-56,0 6 73,0-7-22,0 0-16,0 6-5,0-4-2,0 4-26,0-6 20,0 6-2,0-4-18,0 4-3,0-6 19,0 0 13,0 7-3,0-6-1,0 5-1,0-6 280,0 0-250,0 7 22,0-6-23,0 6 22,0-7 145,0 0-187,6 0 3,-4 0 15,4 0 5,-6 0 72,0 0-105,0 6 12,0-4 1,0 4-10,0-6 341,0 0-373,7 0 30,-6 0-11,6 0-9,-7 0-110,0 0 131,6 6-3,-5-4 4,6 4-4,-7-6-698,0 0 684,6 0-3,-4 0-7,4 0 8,-6 0 44,0 0-26,0 6 1,0-4-1,0 4 0,0-6-258,0 0 288,0 7-58,0-6 65,0 6-30,0-7 326,0 0-330,6 0 6,-4 0 2,4 0-12,-6 0-3,0 0 3,7 0-19,-6 0 18,5 0-1,-6 0-812,0 0 607,0 6-85,0-5 0,5 7-169,0-3 149,0-3 0,-5 6-138,0-4 451,0-2 0,6 10 0,2-4 0</inkml:trace>
  <inkml:trace contextRef="#ctx0" brushRef="#br0" timeOffset="1">7834 17117 8120,'0'-8'-1020,"0"1"1066,0 7-51,0-6-75,0 4 139,0-4 1,0 5-78,0-4 108,0 3-44,0-4 19,0 6 141,0 0-56,0-6 116,0 4-146,0-4 229,0 6 1509,0 0-1794,-6 0 0,3 0 5,-7 0 0,6 0 13,-6 0 1,5 1-5,-4 4 1,4-3-43,-4 2 1,4-2 46,-4-2 1,-2 5-131,-8-1 1,1 1 100,-6-5 1,6 2-150,-6 2 1,6-2 53,0 3 1,6-4 34,3-1 22,6 7 1,-8-4-10,6 6 1,0-4 85,5 5 0,0-6-77,0 6 1,5-6 83,0 6 0,6-2-56,-2 1 1,-1 4-12,2-4 1,-1 4-8,5 1 0,5-4-2,0-1 0,0 1 17,-5 4 0,1-5-4,-1 1 0,-1-1-7,-4 6 1,4-6 33,-4 1-93,4-1 1,1 4 57,0-4 0,-6-1-110,-3-3 61,3-4 0,-5 10-199,6-6 46,-5 0-295,2-5-115,-6 0-2030,0 0 2613,-6 0 0,-2-6 0,-7-2 0</inkml:trace>
  <inkml:trace contextRef="#ctx0" brushRef="#br0" timeOffset="2">8048 17202 8267,'-2'-8'-1316,"-3"3"1579,4-3 1295,-6 7-761,7-6-329,0 7-363,0 0 44,7 7 1,-4-4-191,6 6 1,1-4 167,4 5 0,0-2-165,1 1 0,-1 2 26,0-6 1,0 4 54,0-4 0,5 4-48,0-4 0,0 2-116,-4-3 0,-6-2 58,0 3-38,1-4 14,4-1 1,-4 0 95,-1 0-176,-6 0 145,10-6 1,-12 3-5,4-7 1,-3 5-53,-2-4-9,0 0 89,0-6 1,-2 3-51,-3 2 145,4-2 18,-12 10 25,5-11-45,0 12-36,-4-6 1,10 9 26,-2 3 0,2-2 107,2 6 0,-5 1 18,0 4 1,1 0-130,4 1 0,0-1 54,0 0 1,4 0-50,1 0 0,5 1-11,-6-1 0,7 0-19,-1 0 1,-2-4-9,1-1 0,1-1-17,4 2 0,-4 1 3,-1-7-142,0 1 0,6 0 174,-1 0-261,0-1 0,0-4 46,1 0 1,-6 0-85,1 0 1,-1 0 89,5 0 1,-4 0-90,-1 0 0,-1-1 99,2-4 0,2 2 7,-2-7 1,-2 6 79,1-6 1,-1 1-68,1-6 1,4 3 128,-3 2 1,-3-4-59,3 0 0,-2 0 20,1-5 0,4 3 26,-4 2 0,-1-5 12,2 0 0,-2 0 9,1 5 1,2-5 9,-6 0 0,4 0 51,-4 5 0,5-1-92,-6 1 1,3 0 319,-3 0-202,-2-1 1,4 1 54,-6 0 1,0 5 46,0-1 236,0 7-271,0-10 20,0 12-201,0-6 0,0 15 95,0 7 0,0 0 69,0 9 1,-1-2 0,-4 2 1,3 3-2,-2-4 1,2 4-63,2 2 0,0-6 7,0 1 1,0-7-47,0 2 0,0-3-71,0-2 0,0 1-75,0-1 1,0 0 94,0 0 1,0-4-213,0-1 176,0-6 0,2 8-145,2-6 0,0 0 6,5-5-306,-6 0 219,10 0 0,-5 0 106,6 0 1,-5 0-90,1 0 1,-1-6 121,6-4 0,-1-1-43,0 2 0,0-4 36,1 3 0,-1-4-13,0-5 1,0 3 6,0-2 1,1 0 28,-1-1 0,0 2 104,0-7 0,0 7-74,1-2 1,-3-2 150,-2 2 0,2 0-96,-2 5 0,-2 0 137,1 0 1,-4-1-25,5 1 1,-7 0-44,1 0 0,3 0 19,-3-1 0,3 6 112,-2-1 1,-4 6 77,4-6 324,-4 7-144,-1-10-122,0 12-308,0-5 39,0 6 1,0 1-12,0 4 1,-4 3 27,-1 6 0,-5 2-36,6 3 0,-7 3 62,1 6 0,2 1 137,-1-1 0,6-4-65,-2 0 1,-1-2-77,1 1 1,-1-1-92,1-3 1,3-3 107,-2 3 0,2-3-153,2-2 1,0 0 41,0 1 1,0-1 5,0 0 1,0-4-61,0-1 1,2-1-53,2 1-35,-2 4 144,10-5 1,-8 5-60,5-4 26,-6 4 1,8-10-30,-6 6 28,0-6-2,1 4-30,-4-7-10,4 0-179,-6 0 194,6 0-449,-4 0 83,4 0-130,-6 0-1018,0 0 1023,0 6 1,-6-4-779,-4 2 1325,-2-2 0,-2-2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8:00:46.803"/>
    </inkml:context>
    <inkml:brush xml:id="br0">
      <inkml:brushProperty name="width" value="0.05292" units="cm"/>
      <inkml:brushProperty name="height" value="0.05292" units="cm"/>
      <inkml:brushProperty name="color" value="#FF0000"/>
    </inkml:brush>
  </inkml:definitions>
  <inkml:trace contextRef="#ctx0" brushRef="#br0">910 7876 8156,'0'-14'-1422,"0"4"1013,0 1 0,0 4 1631,0-4-759,7 5 1,-1-4 516,3 4-530,-2 2-114,-1-4-135,-4 6-37,10-7-326,-10 6 230,4-5 1,-6 7-62,0 4 1,0-2 26,0 7 1,0-1-105,0 5 1,0 0 41,0 1 1,0 4-14,0 0 1,0 6 11,0-1 1,0 2-9,0 3 1,0-1 13,0 1 1,0-2 26,0-4 1,0 3-16,0-8 1,0 1-1,0-4 1,0 4-45,0 0 0,0-5 65,0-5 0,2-1 12,3 2 93,-4 2-115,5-10-146,-6 4 146,0-6-1481,0 0 741,7 0-298,-6 0 1038,12 0 0,-11 0 0,17 0 0,-4 0 0</inkml:trace>
  <inkml:trace contextRef="#ctx0" brushRef="#br0" timeOffset="1">1166 8246 8156,'0'-15'-379,"0"1"453,7 6 0,-6 0 721,4 4-387,-3 2 1,2-6 77,1 3-448,6 4 0,-3-6 91,6 7 0,0 0-211,1 0 1,4 2 70,0 3 0,4 3-90,-4 6 0,0 0 142,-5 0 1,-4 1-137,-1-1 1,-6 0-162,2 0 1,-3-4 50,-2-1 0,-8 1 16,-6 4 1,-1-6 58,-4-4 1,-3 3 29,-1-2 0,1-1 67,-2-4 1,5 0 11,-5 0 1,7-6-13,-2-4 0,3 3 16,2-3 0,1 5 208,4-4-158,2-1 1,3-4 233,-1 0-250,0 0-14,5 0 1,5-1-91,0 1 1,6 6-178,-2 3 0,4 2 44,1-1 1,-4 2-202,-1-3 1,5 4-93,5 1 513,0 0 0,-5 6 0,1 2 0</inkml:trace>
  <inkml:trace contextRef="#ctx0" brushRef="#br0" timeOffset="2">1465 8231 8156,'9'-1'-399,"1"-4"0,-5 3 588,4-2 489,-6 2 1,5-3 36,-3 1-473,-4-1 0,6 6-118,-7 4 1,4 3 111,1 6 1,5 1-101,-6-1 1,6 2 45,-5 2 0,4-2-272,-4 3 0,4-3-14,-4-2 1,1-4-240,-1-1 203,-3 1 1,6 2-342,-4-2-93,-2-4 207,4-6-46,-6 0-80,0 0 1,2-6 394,3-4 1,-4-2 29,4-3 1,-2 1 117,2 0 0,-2 0 74,6 0 1,-4-1-119,5 1 1,-2 0 238,1 0-195,4 6 1,-5-3 409,6 6-31,-6 0 7,4 5-282,-10 7 0,9 1-19,-6 6 1,-1 0-54,-4 0 1,5 0-6,0 1 0,0-1-115,-5 0 1,1 5 66,4 0 1,-3 0-200,2-5 82,-2 0 0,-2 1-223,0-1 1,0 0-8,0 0 1,0-4-182,0-1 1,0-4-70,0 4 0,1-5 282,4 0 1,-2-2 285,7-2 0,-7 0 0,16 0 0,-3 0 0</inkml:trace>
  <inkml:trace contextRef="#ctx0" brushRef="#br0" timeOffset="3">2119 8445 8054,'28'-7'0,"-4"1"-440,0-4 1,-12 3 259,3 2 0,-6 2 492,1-7 0,-4 5 30,-6-4-43,0 6 1,-6-8-138,-4 6 1,-7 0-55,-2 5 0,-5 0 49,5 0 0,-5 0-50,5 0 1,-4 2-101,4 3 1,1 4 59,9 10 0,3-3-40,6 3 0,0 1-40,0-1 0,1 5-168,4-5 0,3 0-91,6-5 0,0 0 100,0 1 0,1-3-49,-1-2 0,0-4 71,0-6 1,1 0-84,-1 0 183,0 0 1,0-2-8,0-2 16,-6-4 1,3-6 17,-6-1 0,1-4 166,-1 0 0,-3 0-106,2 5 0,-2 0 112,-2 0 1,2 0-76,2-1 0,-2 6 327,3-1-56,-4 7-116,-1-3 0,0 7-83,0 4 1,0 5 110,0 9 0,7 4 51,2 11 0,-1 7-84,1 6 1,1 5 36,4-5 1,-4 6-75,-1-6 0,-6-4-187,2-5 1,-3-7-65,-2 2 0,-2-3-180,-3-1 1,-3-2 160,-6-4 0,-2-4-161,-3-9 0,0 1-600,-9-6 1,-4-2 30,-10-8 813,-7-9 0,-8-8 0,-8-7 0</inkml:trace>
  <inkml:trace contextRef="#ctx0" brushRef="#br0" timeOffset="4">15498 7435 10086,'35'-6'-119,"-7"4"-597,0-2 1,-5 0-374,-9 0 3574,0 2-967,0-4-775,-6 6-592,-2 0-339,-18 0 1,1 0 47,-13 0 1,0-5 211,-4 0 0,-1 1-128,1 4 0,0 1 107,-1 4 1,1 0-335,-1 9 1,7-3 27,3 8 1,5 3-27,4 2 0,4 4 178,6 5 0,2-1-2,2 6 0,11-5 129,8 5 0,11-7-138,3 3 1,0 0 200,1 0 0,-8-1-120,-2-5 1,-3 1 232,-10-1 0,0-4-137,-10-1 1,0-5-92,-5 1 1,-6-8-32,-4-2 0,-9-6-141,-4 2 1,-11-5-62,-4-5 0,-3-3 47,-1-6 1,1 0-87,3 0 1,-2 0 58,7-1 1,1 1-45,9 0 1,-1 5 130,10-1 0,-2 5 197,11-4 0,1 4-46,4-4 0,1 5-10,4 0 0,3-4 1,6 0-1</inkml:trace>
  <inkml:trace contextRef="#ctx0" brushRef="#br0" timeOffset="5">15725 7691 9034,'14'-14'-229,"1"0"0,-1-1 270,0 1 1,0 0 400,1 0 1,-6 4 63,1 1 8,-7 6-261,3-10-38,-6 11 0,0 7-240,0 9 1,-2 10 212,-2 0 0,1 3-240,-7 1 0,2 5 23,-1 0 1,-4 1-80,4-6 0,1-1-35,-2-3 0,5 1 48,-4-6 0,6 5 29,-2-6 0,2-3-330,-2-6-237,4 1 158,-6 4 132,7-6 229,0-2 0,2-6-41,3 0 0,1-2 114,3-2 0,4 1 10,-4-7 1,4 1 42,1-6 1,1 1-90,-1 0 0,0 0 159,0 0 1,0 4-50,1 1 366,-1 5-126,-6-2-71,4 6 1,-10 6-66,3 4 0,-4 4 180,-1 5 1,0 3-158,0 7 1,0-1-43,0 0 1,0 1-141,0-1 0,0-4 155,0 0 1,0-7-400,0 2 0,0-3 98,0-2 0,-4-4-449,-1-1 1,0-4-508,5 4-101,0-6 1225,0 4 0,-6-7 0,-2 0 0</inkml:trace>
  <inkml:trace contextRef="#ctx0" brushRef="#br0" timeOffset="6">16095 8103 8490,'24'0'-407,"-1"0"1,-1 7 162,2 2 0,1 1 1109,-6 4 1,0-3-244,-4 8 1,-3-2-428,-2 2 0,1-3-82,-7 3 0,6 1-104,-5-1 0,-1-4 98,-4-6-238,-6 1 1,-2-2 87,-6-4 0,-5-2 103,0-2 1,-1-2-289,1-2 0,-2-4 65,-3-7 1,2 3-720,3 2 149,3-2-113,-4 4-51,12-6 609,2 6 1,12 1 287,4 7 0,8 0 0,5 0 0</inkml:trace>
  <inkml:trace contextRef="#ctx0" brushRef="#br0" timeOffset="7">16337 8203 8490,'9'0'0,"1"0"0,-1 0 0,5 0 0,-4 5-78,-1-1 1,-4 7 233,4-1 1,-4 3 281,5 1 0,-6 6-149,6 4 1,-7-2-94,2 2 0,-4-7-174,-1 2 1,0 2 95,0-2 1,-4-5-106,-1-5 0,-5-4 144,6 5 1,-3-7-293,3 1 1,0-2-81,-5-2 72,6 0 1,-4-6 11,7-4 0,0-2 82,0-3 1,0 1-10,0 0 0,2 4 53,3 1 0,3-1-69,6-4 1,0 2 60,0 2 0,5-2-65,0 2 1,5 2-26,-5-1 0,5 5-170,-5 0 0,1 2-123,-1 2 1,-8 0 86,3 0 1,-3 0-141,4 0 0,-1 0-220,0 0 669,0 6 0,7-4 0,1 4 0</inkml:trace>
  <inkml:trace contextRef="#ctx0" brushRef="#br0" timeOffset="8">16962 8061 8490,'19'-16'0,"0"-3"0,5 8-155,-5-3 0,0 4 522,-5 1 176,0 2 0,-4 7-245,-1 0 0,-6 8-47,2 7 0,-5 5 42,-5 8 1,-7 3-55,-7 2 0,-5-2-133,5 7 0,-5-6-29,5 1 0,-4 2-152,4-2 1,0 2 189,5-2 1,-1-5-156,1 1 0,0-1-128,0-4 0,4 1-195,1-1 0,1-2-368,-2-3 1,-1-3 279,7 3 1,-1-8-1196,5-2 782,0 1 864,0-3 0,0 0 0,0-7 0</inkml:trace>
  <inkml:trace contextRef="#ctx0" brushRef="#br0" timeOffset="9">17147 8430 8490,'27'0'-250,"-3"0"1056,-4 0 1,-12-6-215,-3-3 1,-12-4-41,-7-1 0,-14-7-210,-15-3 0,-4-2-227,-5-3 1,-2-1 118,7-3 0,-14 3-1372,0-3 1,-7 3 547,-3 1 354,6 7 0,-4-5 0,4 5 0</inkml:trace>
  <inkml:trace contextRef="#ctx0" brushRef="#br0" timeOffset="10">455 9539 8454,'0'-14'0,"0"5"-33,0-1 0,0 5 69,0-4 1,0 4 501,0-4 6,7 5-481,-6-2 284,6 6-627,-7 0 0,0 3 190,0 7 0,0-1 27,0 10 0,0 3 141,0 2 1,0 3-35,0 1 0,4 4-82,1-4 1,0 9 86,-5-9 0,0-1-16,0-3 1,0-7 104,0 2-206,0-3 1,0-7 30,0 1-65,0-7 292,0 3-87,0-6 1,0-1-236,0-4 0,0 2 154,0-7 0,0 1-156,0-5 0,1 1 93,4 3 0,-3-4-212,2 0 0,4 0 52,2-5 0,-2 3 43,1 2 1,1 0 69,4-1 0,0 1-17,0 0 1,1 0 193,-1 0 1,0-1-100,0 1 1,0 1 108,1 4 0,-6-2-82,1 6 1,-6-1 269,6 1-126,-7 4 385,10-6-344,-12 7-66,12 7 0,-10 0 87,6 8 1,-5 0-130,0 4 0,0-3 99,0 3 1,-2 3-87,3 2 1,-2-2-68,2 2 1,-4-1 9,4 6 1,1 4-158,-1 0 1,1 0 8,-1-4 0,-3-1-272,2 1 1,-2-7-279,-2-3 0,0-3 311,0-2 1,0-5-1055,0 1 1391,0-7 0,0 3 0,0-6 0</inkml:trace>
  <inkml:trace contextRef="#ctx0" brushRef="#br0" timeOffset="11">967 9809 8454,'8'-14'0,"-2"5"-358,-6-1 1,2 2 182,3-1 0,-4-4 412,4 4 1,-3 1-136,-2-2 1,-2 7-52,-3-2 0,2-1 40,-6 1 0,-1 1-17,-4 4 1,5 0 42,-1 0-54,1 0 0,-4 6-6,3 3 1,-1 4 22,7 1 0,-1 5-16,5 0 0,2 6-1,2-1 1,-1-3-157,7-2 0,-5-4 90,4 0 1,-1-6-20,1 1 0,4-7-19,-3 1 8,2 4 1,2-6-149,1 3 1,-3-5 91,-2-5 0,1 2-79,-6-7 0,4-1 64,-4-8 1,4 2-54,-4-7 0,1 5 85,-1-4 0,-3-1 6,2-5 0,0 6 6,0-1 0,-2 7 10,3-2 0,-4-2 279,-1 2-216,0 0 1,0 10 559,0-1-283,0 7 0,0-2 12,0 10 0,0-2-141,0 7 1,0 4 150,0 5 0,0 2-69,0-3 1,0 0-36,0 6 1,0-1-271,0 6 1,5-2 149,0-4 1,-1 3-287,-4-8 0,0 1-96,0-4 0,2-6-475,3 1 1,-4-7-334,6 3 267,-7-6 689,0 0 1,0-13-1,0-2 1</inkml:trace>
  <inkml:trace contextRef="#ctx0" brushRef="#br0" timeOffset="12">1152 9653 8454,'8'0'-1844,"-2"0"1744,1 0 21,-6 0 109,12 0-148,-12 0 124,6 6 1,-3 2-169,1 6 1,0 1 97,-5-1 0,5 0 64,-1 0 0,7 7 0,-3 1 0</inkml:trace>
  <inkml:trace contextRef="#ctx0" brushRef="#br0" timeOffset="13">1351 9639 8454,'0'-14'-440,"-5"-1"-55,1 1 0,-1 0 407,5 0 0,0 4 587,0 1 65,0 6-363,0-4 0,0 9-84,0 3 1,0 7 7,0 7 0,0 8 116,0 1 0,0 2-71,0 8 0,0 5 8,0 4 0,1 1-179,4-6 0,-3-1 83,3-3 1,-2-3-165,1-6 1,-2-7 187,3-3-346,-4-4 131,-1-7 135,0-1-64,0-7 0,0-7-5,0-2 1,0-10-58,0-5 0,0 1-161,0-6 1,2 4 17,3-8 0,-2 1 118,6-1 1,1 1-23,4-6 1,5 7 60,0-2 1,5 4 2,-5 5 1,4-1 25,-4 6 0,0 2 21,-5 7 0,1 4 44,-1 6-109,0 0-354,0 0 382,0 6 1,-6 2-185,-3 7 0,-3-1-10,-2 0 267,0 0 0,0 0 0,0-6 0,-7-1 0,-1-7 0</inkml:trace>
  <inkml:trace contextRef="#ctx0" brushRef="#br0" timeOffset="14">1635 9667 8454,'0'8'-2110,"0"0"1623,0-3 487,0-4 24,0 12-21,0-5 0,0 1-8,0 1 0,0-5 4,0 4 0,0-6 0,0 10 1,0-10 0,0 6-5,0-5 2,0 8 1,0-9-1,0 7 1,0-7 0,0 10 2,0-12 0,-6 12 0,-2-5 0</inkml:trace>
  <inkml:trace contextRef="#ctx0" brushRef="#br0" timeOffset="15">1707 9710 8454,'0'-8'-1067,"0"2"1367,0 6 1,0 6-190,0 3 0,1 6 46,4 4 1,-4-2-14,4 7 1,-3-1-92,-2 6 1,0-1 89,0 1 0,0-1-142,0 0 1,0 1 109,0-1 0,0-1-202,0-3 0,0-4 55,0-5 0,0-6-183,0 1 205,0-7-252,0 9 294,0-10-19,0 4 0,0-12-14,0-3 1,0-4 0,0-1 0,0-2-158,0-3 0,0 2 122,0-7 0,1 0-9,4-4 0,-2-1-8,7 1 0,-1-1-3,5 1 0,5 0-50,0-1 0,5 2 53,-5 4 0,6 2 53,-1 7 1,3 0-42,1-1 1,-6 6 23,-3-1 1,-3 7-105,-2-1-8,1 2-138,-1 2-34,-6 0 1,-2 6 90,-6 4 1,0 2 213,0 3 0,-5 4 0,1 0 0,-8 6 0,5-3 0</inkml:trace>
  <inkml:trace contextRef="#ctx0" brushRef="#br0" timeOffset="16">2147 9994 8454,'0'-14'0,"5"0"-117,0-1 1,0 1 95,-5 0 0,1 0 177,4 0 1,-4 4-83,4 1 1,-3 4 297,-2-5-292,0 7 138,0-3-416,0 6-421,0 0 482,0 6 113,0-4 1,0 6-28,0-3 1,-7-4 28,0 12 1,-8-10 57,1 6 1,5-4-27,-1 5 0,5-6 3,-4 6 0,-1-1 31,-4 5 0,5 1 5,-1-1 0,7 0 17,-2 0 0,4 1 10,1-1 0,0 0 1,0 0 1,0 0-39,0 1 0,0-6 38,0 1 0,0-6 39,0 6 17,0-7-40,6 3-42,2-6 1,5-1-60,-4-4 1,4-3-8,-4-6 0,4-2-158,1-3 0,0 2 119,1-7 0,-1 0-50,0-4 1,5 4 77,0 1 0,1-3-56,-1-7 1,-3 3 23,3-3 0,-3 3-10,-2 1 1,-4 7 41,-1 3 20,-6-3 0,8 6 298,-6-2-200,0 8-74,-5 4-12,0 18 0,-5-1 211,0 13 0,-1-3-62,1 7 1,4-1 64,-4 11 0,2-5-207,-2 5 0,3-6 6,-2 1 1,2-3-166,2-2 1,0-4 122,0 0 1,0-7-100,0 2 0,0-8 28,0-2-602,0-5 58,0 2 124,0-6 235,0 0 125,0-6 1,2-2 117,2-7 1,-2 0-91,3-4 0,3 1 191,1-5 1,-1-1-99,2-5 1,-3 3 47,3 2 0,1-1-9,-6 6 0,4 5 299,-4 4-153,0 7 116,-5-3 1,4 7-56,1 4 0,0 3 113,-5 6 0,1 2-68,4 3 1,-3-3-61,3 2 1,1-2-46,-1-2 0,4 2-70,-4 3 0,6-8 89,-2 4-112,4-4 1,1 1-119,0-2 0,1 1-141,-1-7 189,0 1 0,0-5-187,1 0 0,-1 0 120,0 0 0,0-1-118,0-4 1,-4 3-101,-1-2 194,1-4 1,-1 6-88,1-3 89,-7 4 1,5 1 65,-3 0-123,-4 0 274,12 6 0,-7-3-12,4 7 0,2-7 93,-2 2 0,-2-4-66,1-1 0,-4 0-18,4 0 1,1-1 7,4-4 1,0-3 18,0-6 1,1-2-110,-1-3 1,2 2 56,3-7 1,-2 0-145,7-4 0,-5 1 68,4 3 0,1-6-199,4 7 1,1-6-20,-1 10 0,1-4-37,-1 4 0,-6 0-67,-3 4 0,-3 3-238,-2 2 193,1 4 1,-6 6-149,0 0 224,-5 0 0,2 6 277,-6 4 0,0 2 0,6 3 0,2-1 0</inkml:trace>
  <inkml:trace contextRef="#ctx0" brushRef="#br0" timeOffset="17">15725 9269 8419,'0'-20'-715,"7"4"0,-6-5 1021,4 7 0,1 5 34,-1-1 1,0 5 308,-5-4-517,0 6 1,0-5 94,0 3-359,0 3 0,-2-2 66,-3 8-59,-3 4 1,-6 8 144,0 3 1,5-3-115,-1 3 1,2-2-26,-1 2 0,-2-3 47,6 3 0,-5-3 8,6-2 0,-3 0 52,3 0 1,2-4-11,-3-1 1,4-4-10,1 5 54,0-7-59,6 9 145,2-10 0,6 4-69,0-6-10,1 0 1,-1 0 35,0 0 1,0 0-47,0 0 0,-4 0 9,-1 0 1,1 0-2,4 0 0,-4-4 41,-1-1 1,-1-2-13,1 3-20,-2 2-70,-1-4-185,-4 6 196,4 0 1,-8 1-19,-2 4 1,2-2 23,-3 7 1,2-1-32,-2 5 53,4 1-61,-5-1 280,6 0-151,0 0 1,6-6 188,3-3 0,4-3-162,1-2 0,2 0-43,3 0 1,-3 0-95,3 0 0,1 0 101,-1 0 0,5-2-51,-5-3 1,5-1 50,-5-4 0,-1-1-167,-3 7 0,-1-7 61,0 1 0,-4 2-148,-1-1 1,-4 4-322,4-4 273,-6 5-783,4-2 688,-7 6 1,-2 6-9,-3 4 1,2 2 339,-6 3 0,6-1 0,-10 0 0,5 0 0</inkml:trace>
  <inkml:trace contextRef="#ctx0" brushRef="#br0" timeOffset="18">16180 9539 8419,'14'0'-162,"1"0"0,-6 0 180,1 0 802,-7-6-216,3 4-283,0-4-195,-4 6 1,3 0-193,-10 0 0,3 6-9,-2 4 0,-3-2 172,3 1 1,-6 1-222,5 4 1,-4-5 40,4 1 0,-6-5-652,2 4 520,2-6 1,-5 8-117,2-6 0,2 0-151,-1-5 482,6 0 0,-10-7 0,5 0 0</inkml:trace>
  <inkml:trace contextRef="#ctx0" brushRef="#br0" timeOffset="19">16294 9397 12147,'9'0'-283,"1"0"0,-1 0 160,6 0 1,-6-5 185,1 1 236,-7-1-1363,3 5 926,-6 0 1,-2 0-445,-2 0 0,1 5 148,-7-1 0,2 3 362,-1-3 0,-4 4 1,5 6-1</inkml:trace>
  <inkml:trace contextRef="#ctx0" brushRef="#br0" timeOffset="20">16365 9781 12260,'14'0'-2244,"0"0"3082,1 0-463,-1 0 1,-6-6-617,-3-4 0,-4 2 294,-1-1 1,-6 1 31,-4-2 0,-2-1 38,-3 7-27,1-1 1,0 5-255,0 0 0,1 6 82,4 4 1,-4 2-203,4 2 1,2 1 161,3-1 0,-3 0-74,2 0 1,1 1-273,4-1 287,0 0 1,1-1 7,4-4 132,-3-3 1,10-6 31,-2 0 0,-2 0 69,1 0 1,1-6-78,4-3 1,-5-4-51,1-1 0,-1 0 73,5-1 0,1 1-45,-1 0 0,6 0 10,4-1 0,0 1 45,4 0 0,4 0-94,11 0 1,1-1 101,3 1 1,-3 0 17,4 0 1,-9 0 101,-1-1 1,-1-4-73,0 0 0,-2 0 102,-6 5 0,-7 2-61,-3 2 0,-3-3 279,-2 4-313,-6 3-18,-2-1 0,-8 7-123,-2 0 0,-4 2 84,-6 3 0,-2 3 8,-3 6 1,-3 5 4,-7 0 1,1 6-20,-1-1 0,1 3-22,-1 1 1,-1 0-21,-3 1 0,2 6-136,-7 2 1,6 0 114,-1 1 1,8-11-159,1 1 0,7-4 111,-2-1 0,4 0-214,6-5 229,-4-2 0,12 5-17,-4-7 1,3-5-50,2 1 85,0-7 1,7 8-2,2-6 1,-1 0-9,2-5 0,-1 0-39,5 0 57,1 0 1,-1 0-16,0 0 1,5 0-8,0 0 1,0 0 109,-5 0 1,0 0-43,1 0 1,3 0 14,1 0 0,0 1 46,-4 4 1,-6-3-69,1 2 0,-1-2 83,5-2-74,0 6 0,1-4 34,-1 3 1,-5-4-26,1-1-3,-1 0 1,4-1 2,-4-4 0,3 2-1,-8-7 0,6 5-24,-6-4 21,8-1 1,-9-4-2,6 0 0,-6 0 0,2 0 1,-3 4 141,-2 1-139,0-1 0,-2 1 84,-3-1-58,-3 7 1,-6-3 4,0 6 0,0 1 83,0 4 0,-1 3-84,1 6 1,0 2 72,0 3 1,1-3-61,4 3 1,-2 1 42,6-1 1,0 0-39,5-5 1,0 2 74,0 3 1,6-3-95,4 3 1,7-2-6,2 2 0,2-3-206,-2 3 0,-4-3 73,4-2 0,2 0-403,-2 0 0,0-1 197,-5-4 0,0 3-871,1-8 1176,-8 1 0,6-5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19:17:30.159"/>
    </inkml:context>
    <inkml:brush xml:id="br0">
      <inkml:brushProperty name="width" value="0.17143" units="cm"/>
      <inkml:brushProperty name="height" value="0.17143" units="cm"/>
      <inkml:brushProperty name="color" value="#E71224"/>
    </inkml:brush>
  </inkml:definitions>
  <inkml:trace contextRef="#ctx0" brushRef="#br0">1954 1019 8253,'0'-10'-1658,"0"1"2318,0 3-484,0 4 0,0-8 119,0 5-69,0 3 952,0-6-1109,0 23 1,0-9 7,0 12 0,0-11-42,0 5 1,6-6 46,0 5 0,2-5-167,-3 5 118,-3-7 0,12 6-5,-9-4-9,1-5-9,2 7 18,-6-8-6,5 0 0,-1-2 26,0-4-106,0 5 65,-6-15 1,0 7-1,0-9-16,0 1 0,0 0-19,0-1 28,-8 1 0,0 0-1,-3 0 1,1 5 79,5 0 1,1 7-63,-8-7 132,8 8-136,-11-3 0,11 7 14,-7 0 19,7 0-26,-12 0 0,14 2 0,-3 3 0,-3-1 3,2 8 0,-1-7 18,1 7 0,4-6-23,-4 5 1,2-1 15,-2 1 0,5 5 1,-5-5 0,4-1 3,2 1 0,-6-5-6,0 6 1,-1-6-3,1 5 1,2-7-3,-8 2 1,7 1 1,-7-1 1,3 2-1,-3-2 1,-3-5-31,3 5 1,-3-4-1,-2-2 0,-1 0-4,1 0 1,0 0-7,-1 0 1,1 0 1,0 0 1,-1 0 14,1 0 1,6 0-31,-1 0 1,6-6 22,-5 1 0,7-3 92,-2 2-92,4 4 0,2-7 8,0 3-107,0 4 44,0-13 1,0 11-38,0-8 72,0 8-24,0-11-11,0 13 86,0-13-136,0 13-81,0-6 192,-7 23 1,-3-9 18,-7 12 0,5-11-47,1 5 1,-1-8 109,-5 1 1,0 3-86,-1-2 1,1 0 84,0-6 0,5 1-41,1 5 1,-1-4 2,-5 4 0,5-4 30,1-2 4,-1 0-12,-5 0-6,0-8 65,-1 6 17,9-13-69,-7 5 1,14-7-45,-3 0 1,3-1 4,2 1 1,0 0-22,0 0 1,0-1-6,0 1 1,0-6-112,0 0 1,0-8 126,0 2 1,2 2-136,3-1 1,-3 1 102,4-2 0,-4-2-266,-2 8 0,0-2-35,0 2 0,0 4-414,0-4-232,-8 3 257,-1 3-400,-1 0 166,2 7 926,8 3 0,0 9 0,0 3 0,0 5 0,0 7 0</inkml:trace>
  <inkml:trace contextRef="#ctx0" brushRef="#br0" timeOffset="290">1660 656 8032,'-7'-10'-20,"-3"-5"1,-1 13 277,-1-4 1,6 4-258,-5 2 1,5 0-10,-6 0-396,9 0-11,-13 0 0,8 2-40,-3 4 455,-4-4 0,5 6 0,-7-8 0</inkml:trace>
  <inkml:trace contextRef="#ctx0" brushRef="#br0" timeOffset="757">1280 85 8253,'0'-17'-750,"0"0"825,0-1 572,0 1-760,0 7 0,0 5 79,0 10 0,0 5-37,0 7 1,0 1-7,0-1 0,0 0 117,0 0 1,-2 1-51,-4-1 0,4 0 27,-3 1 0,-3-7-29,2 1 0,-5-7 10,5 7 1,-2-8 179,2 2-92,-3-4 0,-3-2 10,1 0 1,5 0 180,-6 0-165,9-8 14,-13-2 14,14-7-130,-5 0 0,5 1 125,-4 5-1,4 3-155,-6 0-24,8 6-18,-7 10 0,3-2 90,-8 11 1,6-3-235,-5 3 1,-1 0 130,-5 1 1,-2-1-155,-4 0 1,-2-5 103,-4-1 1,-2-1-667,8 1 792,-8 5 0,12-7 0,-6 9 0</inkml:trace>
  <inkml:trace contextRef="#ctx0" brushRef="#br0" timeOffset="1523">588 587 8253,'0'-18'-64,"0"1"1,0 0 0,0-1 0,-2 1 159,-4 0 0,5 5 86,-5 1 214,4-1-421,2-5 244,0 0-317,0 7 20,0 2 0,0 10-17,0 4 0,2 4 62,4 7 0,-5 0 18,5 1 0,-4-1-80,-2 0 1,0 2 102,0 4 1,-2-5-56,-4-1 0,-1 0 39,-5-5 0,-3-3 2,3 3 1,3-8 9,-3 2-2,1-4 0,-7-2-3,1 0 1,6 0-2,-1 0 1,1-8 0,-1-2 1,0-7 1,7 5-2,-7 1 1,8-1 0,-1-5 1,3 0-1,2-1 0,0 1 0,0 0 118,0-8-43,0-2 0,-6 0 90,0 4 81,0 12-151,6-5 92,0 14-84,0-5-42,0 22 0,0-4-22,0 13 1,0-3 11,0 2 0,0-4-12,0 4 1,0 2-21,0-2 0,2 8 24,4-2 0,-2 3-46,7 3 0,-1 5 51,2 1 0,3 7-69,-4-2 1,-1 2 39,2-2 1,-7 2-5,7-8 1,-8 1-4,1-7 0,-3-1-4,-2-4 0,-2-4 27,-3-8 1,1 0-15,-8 1 1,1-7 18,-6 1 0,-3-9-12,-3 3 0,2-4-151,-8-2 1,0 0-2,-5 0 0,-1-2-231,1-4 1,1 3 30,4-9 1,-3 1-642,3-7 965,4 1 0,-8-8 0,6-2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19:17:32.548"/>
    </inkml:context>
    <inkml:brush xml:id="br0">
      <inkml:brushProperty name="width" value="0.17143" units="cm"/>
      <inkml:brushProperty name="height" value="0.17143" units="cm"/>
      <inkml:brushProperty name="color" value="#E71224"/>
    </inkml:brush>
  </inkml:definitions>
  <inkml:trace contextRef="#ctx0" brushRef="#br0">536 18 7681,'0'-10'-8,"0"3"203,0 7 0,-7 7-101,-5 5 1,3 3 34,-3 2 0,0 1-100,-5-1 0,-6 0 68,0 1 1,-6-1-49,6 0 0,-9 6-1,-3 0 1,0 2 0,-5-2 0,5-3-56,7 3 0,-3-4 74,8-2 1,0 0-16,5 1 1,3-7 5,4 1 1,-3-6-4,8 5 1,-1-7-57,1 2 0,4-2-15,-4 1-28,4-3-13,2 6-509,8-8 373,-6 0 1,7 2-330,-3 4 292,-4-4 1,6 7 229,-8-3 0,8-4 0,1 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19:17:35.484"/>
    </inkml:context>
    <inkml:brush xml:id="br0">
      <inkml:brushProperty name="width" value="0.17143" units="cm"/>
      <inkml:brushProperty name="height" value="0.17143" units="cm"/>
      <inkml:brushProperty name="color" value="#E71224"/>
    </inkml:brush>
  </inkml:definitions>
  <inkml:trace contextRef="#ctx0" brushRef="#br0">18 36 8253,'0'-18'281,"-8"9"-347,6 1-576,-6 8 0,8 2 642,0 4 0,0-4 0,0 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19:17:33.542"/>
    </inkml:context>
    <inkml:brush xml:id="br0">
      <inkml:brushProperty name="width" value="0.17143" units="cm"/>
      <inkml:brushProperty name="height" value="0.17143" units="cm"/>
      <inkml:brushProperty name="color" value="#E71224"/>
    </inkml:brush>
  </inkml:definitions>
  <inkml:trace contextRef="#ctx0" brushRef="#br0">2542 519 6605,'-9'-7'532,"1"5"-123,8-14-274,0 15 0,0-9 10,0 4 106,0 4-126,0-5 21,0-1-29,0 6 1,8-6-31,1 8-91,9 0 151,-1 0-208,-7 0 0,-3 2 65,-7 4-201,0-4 171,0 13 0,-7-11-64,-5 8 0,-5-9 66,-6 3 0,3-2-8,-3 2 1,-2-4 20,2 4 0,0 1-4,6-1 0,-4 2 15,4-3 1,-5-3-22,11 4 41,-4 4 0,-3-3-18,1 5 1,5 1 3,1-7 0,5 6-4,-5-7 1,5 7 0,-6-6 1,7 1 176,-7-1-167,0-4 201,-5 6-174,0-8 427,0 0-304,-1 0 0,7-6 260,-1 0-257,8-7 1,-3 3 19,7-7 0,0 5-220,0 1 1,0-1 274,0-5-806,0 0 394,0-8 1,0 6-149,0-4 0,0 3-210,0 3 1,-8 0-765,-3-1 1293,-5 1 0,-1 0 0,0 0 0</inkml:trace>
  <inkml:trace contextRef="#ctx0" brushRef="#br0" timeOffset="183">2110 243 8253,'17'-2'0,"1"-4"0,-7 4-216,1-4 0,-7 4 242,7 2 0,-1-1 141,7-5 1,-7 4 49,1-4 1,-6 4-57,5 2-78,-7 0 0,6 0-79,-5 0-34,-3 0-613,6 0-477,-8 8 625,-8-6 495,-1 13 0,-9-5 0,1 7 0</inkml:trace>
  <inkml:trace contextRef="#ctx0" brushRef="#br0" timeOffset="501">1574 519 8253,'0'-17'79,"0"0"646,0 0-578,0-1 238,0 9-618,0 1 111,0 23 0,2-3 34,4 11 1,1-2 7,5 2 0,1-4 132,-7 4 0,2 2-395,-3-2 0,-3 1 100,4-7 1,-4 0-668,-2 0 369,0 1 541,0-9 0,-8 7 0,-1-7 0</inkml:trace>
  <inkml:trace contextRef="#ctx0" brushRef="#br0" timeOffset="976">1384 139 8253,'0'-17'-119,"0"-1"238,0 9 19,0 1 1,0 10 23,0 4 0,0 3-197,0 9 0,0-1-76,0 0 0,0 6 187,0 0 1,0 6-104,0-6 0,0 6 161,0-6 0,0 2-233,0-2 0,0-4-34,0 4 1,0-3-66,0-3 153,-8 0 1,-2-1 49,-7-5 0,6-3 93,-1-8-86,1 0 56,-7 0-39,1 0 4,0-8 0,5-1-27,1-9 1,7 7 0,-2-1 1,-2 1-65,3-7 84,-1 1-49,-2 0 0,6 5 29,-4 1-32,4 7 99,2-4 1,-1 22 38,-5 3-46,4 4 1,-8-4-53,5 1 1,1-3-8,-8-3 1,6 1-147,-5-7 1,5 5 97,-5-5 0,-1 2-262,-5-2 1,5-5-147,1 5 184,-1-4 1,-5-2-421,0 0 684,-1-8 0,1-9 0,0-10 0</inkml:trace>
  <inkml:trace contextRef="#ctx0" brushRef="#br0" timeOffset="1167">917 104 8253,'9'-17'-82,"-3"0"0,2 0 153,-2-1 0,-1 7 705,-5-1-209,0 8-574,0-3 0,0 9 36,0 3 1,0 5 39,0 7 0,0 1-42,0-1 1,0 6-264,0 0 1,0 6-285,0-6 0,-2 2 244,-3-2 0,3 2-717,-4 4 993,-4 3 0,8-5 0,-5 8 0</inkml:trace>
  <inkml:trace contextRef="#ctx0" brushRef="#br0" timeOffset="1731">554 347 8253,'0'-24'-482,"0"1"1,0 0 240,0 6 0,0-6 765,0 0 0,5 0-256,1 6 1,2-1-371,-2 1 0,-3 0 23,9-1 0,-8 7 253,2-1-169,3 9 1,1-5 66,7 8 0,-5 2-86,-1 4 0,-5 3 53,5 8 0,-7 1-117,2-1 1,-4 0 65,-2 1 1,0-1-2,0 0 1,-8 0-36,-3 1 0,-5-3 57,-1-3 0,0-5-28,0-7 15,-1 0 0,1 0-8,0 0 1,5 0 2,1 0 1,1-2-6,-2-3-12,-3-5 1,7-7-3,-3-1 0,-3 1 32,9 0 1,-3 0-14,2-1 0,4 1 8,-3 0 0,-3-1-10,2 1 1,0 0 119,6 0-116,-7-1 384,5 1-212,-6 7-127,8 3 1,0 9-1,0 3 1,0 7 8,0 11 0,6 4 43,0 7 0,7 1-44,-1 0 1,-3 7 29,3 4 1,-1 2-38,6-2 0,-1 10-58,-5-4 0,-3 3 14,-8-3 0,0-7 4,0-5 1,-2 0-54,-4-5 0,-3-4 76,-9-14 0,-1 0-69,-4 0 0,2-7 49,-8-4 0,6-4-71,-6-2 0,1 0-19,-7 0 1,0-8-166,1-3 1,1-5 58,4-1 1,-1-2-224,6-4 0,1 1 417,6-6 0,-8-9 0,-2-7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8F15-14DA-FD09-955A-0BEAAA947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C56E7C06-2026-BD38-00BC-0554299FA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22BFD333-B952-3AF5-13E8-844B7089C4BF}"/>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5" name="Footer Placeholder 4">
            <a:extLst>
              <a:ext uri="{FF2B5EF4-FFF2-40B4-BE49-F238E27FC236}">
                <a16:creationId xmlns:a16="http://schemas.microsoft.com/office/drawing/2014/main" id="{D39443D3-806E-E095-58F7-5CE6B0867481}"/>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E407069-B0F2-9EBE-0180-27EEF3DE30B8}"/>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14261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0CCF-923D-E395-90AB-24349639B0FC}"/>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F1E52928-C1CF-C4E7-DABC-81101CB2B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CD229E7E-1A9D-9277-E110-A9CC2525E74C}"/>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5" name="Footer Placeholder 4">
            <a:extLst>
              <a:ext uri="{FF2B5EF4-FFF2-40B4-BE49-F238E27FC236}">
                <a16:creationId xmlns:a16="http://schemas.microsoft.com/office/drawing/2014/main" id="{B1F1E58F-AE89-BF88-6096-91EDCBC1D29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E68C4898-1523-C2DF-EE4C-5B25DED851C9}"/>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370045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1ECF9-BE2A-9C1A-D0EE-38F60454B5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0C2150A-B62B-1D39-E813-5C3075B4D7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4ADAEEA9-CC3C-E7C3-619C-0CC29B63F1B2}"/>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5" name="Footer Placeholder 4">
            <a:extLst>
              <a:ext uri="{FF2B5EF4-FFF2-40B4-BE49-F238E27FC236}">
                <a16:creationId xmlns:a16="http://schemas.microsoft.com/office/drawing/2014/main" id="{2C1B37AC-D5CC-A5F1-98FB-DC70D2B5A684}"/>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6DE076B3-2054-F2EC-0525-3E27B9878CBD}"/>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55514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E50E-3451-1724-154B-266E79D6FECD}"/>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D1276FFE-7397-97A9-89B3-C12AD2065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07EA214D-23DF-01DB-C2C6-429E51E574C8}"/>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5" name="Footer Placeholder 4">
            <a:extLst>
              <a:ext uri="{FF2B5EF4-FFF2-40B4-BE49-F238E27FC236}">
                <a16:creationId xmlns:a16="http://schemas.microsoft.com/office/drawing/2014/main" id="{C24B5C9F-F0C7-4F95-36EC-B7BD50EB699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164CE10-9DBB-1458-C2A3-7C86721FC11D}"/>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70900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5D7A-9EB7-C189-0241-7E9575A62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545517BA-FAE6-B6FC-788D-22BCB4464C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68981-FD00-F925-AAFE-A83EAC838663}"/>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5" name="Footer Placeholder 4">
            <a:extLst>
              <a:ext uri="{FF2B5EF4-FFF2-40B4-BE49-F238E27FC236}">
                <a16:creationId xmlns:a16="http://schemas.microsoft.com/office/drawing/2014/main" id="{559A6F9E-299F-D85D-8597-030821935CD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62C74EE4-4D7D-8622-3BEB-39084E3B6AA0}"/>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29677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B4F8-4261-E08C-4FC9-12235BD9CDAD}"/>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944CCCE9-C470-8A9B-3E91-90827EDA06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666CD57C-D728-CA45-9CA5-2A0DD42D1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FE2624B5-2DFC-A65C-44E5-4CDBE029ED0F}"/>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6" name="Footer Placeholder 5">
            <a:extLst>
              <a:ext uri="{FF2B5EF4-FFF2-40B4-BE49-F238E27FC236}">
                <a16:creationId xmlns:a16="http://schemas.microsoft.com/office/drawing/2014/main" id="{5D1585BF-D75A-A239-4AD6-B9FB3D37853A}"/>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82C8DEDA-C00A-44AD-9CFD-001F3CFB77D4}"/>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38002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8405-387C-DFE6-F379-7D123E611ECC}"/>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2C691BA4-ADAF-AE9B-9400-E3F1070CA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ED328-1A9C-3A72-15BF-3A45EE306A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19BFE84A-4DF7-242F-8DD7-0D165E775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2ECB4-E8A8-96B6-6958-390DD4F148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48A9016D-7654-54E1-79F8-C553AD44157D}"/>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8" name="Footer Placeholder 7">
            <a:extLst>
              <a:ext uri="{FF2B5EF4-FFF2-40B4-BE49-F238E27FC236}">
                <a16:creationId xmlns:a16="http://schemas.microsoft.com/office/drawing/2014/main" id="{70540284-779E-6D71-C717-2EB16360CAD3}"/>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80E008EE-1310-1E61-0C80-C4C4B0ACEF84}"/>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32634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0D75-1552-E2AB-D053-E366CB5D225C}"/>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3C984FA7-C3CE-7972-6008-266F5A5CC3EA}"/>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4" name="Footer Placeholder 3">
            <a:extLst>
              <a:ext uri="{FF2B5EF4-FFF2-40B4-BE49-F238E27FC236}">
                <a16:creationId xmlns:a16="http://schemas.microsoft.com/office/drawing/2014/main" id="{AA3C5A70-BC25-F68C-BD54-B01F38BA075B}"/>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D6CE0B58-77F8-A302-E20E-A4DDEAF3C6F5}"/>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48143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3E7FD-76D4-DA83-0EB3-B16E88E74C5A}"/>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3" name="Footer Placeholder 2">
            <a:extLst>
              <a:ext uri="{FF2B5EF4-FFF2-40B4-BE49-F238E27FC236}">
                <a16:creationId xmlns:a16="http://schemas.microsoft.com/office/drawing/2014/main" id="{5A7D8F25-E53C-0FD9-829E-D796FDAD4F03}"/>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139BF6DE-B498-147E-7F88-9BBFB2FBB8CC}"/>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363752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D40D-6D30-7EC3-9920-BEDBF386D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3C8DFCC1-006A-9A3F-1007-11651ADB4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1EC78F99-E562-6286-0401-445F40478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236CE-5702-ABF9-B8D5-E14EA3CD5BB1}"/>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6" name="Footer Placeholder 5">
            <a:extLst>
              <a:ext uri="{FF2B5EF4-FFF2-40B4-BE49-F238E27FC236}">
                <a16:creationId xmlns:a16="http://schemas.microsoft.com/office/drawing/2014/main" id="{F7562317-4DD1-8E6B-3054-1AE63AE4CA29}"/>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0809EDAB-FD7E-FBBA-0613-8537DFEC53F0}"/>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166509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1805-B661-AD82-E813-890C7B21E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CE213D75-AE87-900E-26FB-5F21BC03E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EF0DB170-06E2-826E-9C4C-A6F4F746B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334E5-540C-812D-AF2E-FEE7ECF90500}"/>
              </a:ext>
            </a:extLst>
          </p:cNvPr>
          <p:cNvSpPr>
            <a:spLocks noGrp="1"/>
          </p:cNvSpPr>
          <p:nvPr>
            <p:ph type="dt" sz="half" idx="10"/>
          </p:nvPr>
        </p:nvSpPr>
        <p:spPr/>
        <p:txBody>
          <a:bodyPr/>
          <a:lstStyle/>
          <a:p>
            <a:fld id="{CA915FD9-A2A7-7A42-8812-5761AE03CCB4}" type="datetimeFigureOut">
              <a:rPr lang="en-IQ" smtClean="0"/>
              <a:t>24/03/2025</a:t>
            </a:fld>
            <a:endParaRPr lang="en-IQ"/>
          </a:p>
        </p:txBody>
      </p:sp>
      <p:sp>
        <p:nvSpPr>
          <p:cNvPr id="6" name="Footer Placeholder 5">
            <a:extLst>
              <a:ext uri="{FF2B5EF4-FFF2-40B4-BE49-F238E27FC236}">
                <a16:creationId xmlns:a16="http://schemas.microsoft.com/office/drawing/2014/main" id="{618DC39F-E414-27BA-1610-6996F654230D}"/>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90D85613-8106-09F0-C20B-8CFFAF7D70B7}"/>
              </a:ext>
            </a:extLst>
          </p:cNvPr>
          <p:cNvSpPr>
            <a:spLocks noGrp="1"/>
          </p:cNvSpPr>
          <p:nvPr>
            <p:ph type="sldNum" sz="quarter" idx="12"/>
          </p:nvPr>
        </p:nvSpPr>
        <p:spPr/>
        <p:txBody>
          <a:bodyPr/>
          <a:lstStyle/>
          <a:p>
            <a:fld id="{96DD6963-7890-2241-9348-C702502D2F64}" type="slidenum">
              <a:rPr lang="en-IQ" smtClean="0"/>
              <a:t>‹#›</a:t>
            </a:fld>
            <a:endParaRPr lang="en-IQ"/>
          </a:p>
        </p:txBody>
      </p:sp>
    </p:spTree>
    <p:extLst>
      <p:ext uri="{BB962C8B-B14F-4D97-AF65-F5344CB8AC3E}">
        <p14:creationId xmlns:p14="http://schemas.microsoft.com/office/powerpoint/2010/main" val="58824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DD0A1-08D9-BE88-E432-3BD9326A0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97A7EF74-8829-8866-DAF2-5C21782C6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DA3ABFF-66C7-3A8F-3234-48E7265C3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15FD9-A2A7-7A42-8812-5761AE03CCB4}" type="datetimeFigureOut">
              <a:rPr lang="en-IQ" smtClean="0"/>
              <a:t>24/03/2025</a:t>
            </a:fld>
            <a:endParaRPr lang="en-IQ"/>
          </a:p>
        </p:txBody>
      </p:sp>
      <p:sp>
        <p:nvSpPr>
          <p:cNvPr id="5" name="Footer Placeholder 4">
            <a:extLst>
              <a:ext uri="{FF2B5EF4-FFF2-40B4-BE49-F238E27FC236}">
                <a16:creationId xmlns:a16="http://schemas.microsoft.com/office/drawing/2014/main" id="{D5AEF94A-7398-6C3D-FD0D-4F997222E7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Q"/>
          </a:p>
        </p:txBody>
      </p:sp>
      <p:sp>
        <p:nvSpPr>
          <p:cNvPr id="6" name="Slide Number Placeholder 5">
            <a:extLst>
              <a:ext uri="{FF2B5EF4-FFF2-40B4-BE49-F238E27FC236}">
                <a16:creationId xmlns:a16="http://schemas.microsoft.com/office/drawing/2014/main" id="{2E857885-741E-4871-5EB5-84ADAF593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DD6963-7890-2241-9348-C702502D2F64}" type="slidenum">
              <a:rPr lang="en-IQ" smtClean="0"/>
              <a:t>‹#›</a:t>
            </a:fld>
            <a:endParaRPr lang="en-IQ"/>
          </a:p>
        </p:txBody>
      </p:sp>
    </p:spTree>
    <p:extLst>
      <p:ext uri="{BB962C8B-B14F-4D97-AF65-F5344CB8AC3E}">
        <p14:creationId xmlns:p14="http://schemas.microsoft.com/office/powerpoint/2010/main" val="111425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7.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00.png"/><Relationship Id="rId12" Type="http://schemas.openxmlformats.org/officeDocument/2006/relationships/customXml" Target="../ink/ink11.xml"/><Relationship Id="rId2" Type="http://schemas.openxmlformats.org/officeDocument/2006/relationships/customXml" Target="../ink/ink6.xml"/><Relationship Id="rId1" Type="http://schemas.openxmlformats.org/officeDocument/2006/relationships/slideLayout" Target="../slideLayouts/slideLayout7.xml"/><Relationship Id="rId6" Type="http://schemas.openxmlformats.org/officeDocument/2006/relationships/customXml" Target="../ink/ink8.xml"/><Relationship Id="rId11" Type="http://schemas.openxmlformats.org/officeDocument/2006/relationships/image" Target="../media/image12.png"/><Relationship Id="rId5" Type="http://schemas.openxmlformats.org/officeDocument/2006/relationships/image" Target="../media/image90.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ustomXml" Target="../ink/ink12.xml"/></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21" name="Freeform: Shape 20">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27" name="Freeform: Shape 26">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8E4BB3C9-86A4-EA1E-B96F-0FFBAADB0AFD}"/>
              </a:ext>
            </a:extLst>
          </p:cNvPr>
          <p:cNvSpPr>
            <a:spLocks noGrp="1"/>
          </p:cNvSpPr>
          <p:nvPr>
            <p:ph type="subTitle" idx="1"/>
          </p:nvPr>
        </p:nvSpPr>
        <p:spPr>
          <a:xfrm>
            <a:off x="1624782" y="2932852"/>
            <a:ext cx="7400524" cy="1544026"/>
          </a:xfrm>
        </p:spPr>
        <p:txBody>
          <a:bodyPr anchor="b">
            <a:normAutofit/>
          </a:bodyPr>
          <a:lstStyle/>
          <a:p>
            <a:r>
              <a:rPr lang="en-US" sz="3100" b="1" dirty="0">
                <a:solidFill>
                  <a:schemeClr val="tx2"/>
                </a:solidFill>
                <a:latin typeface="Biome" panose="020B0604020202020204" pitchFamily="34" charset="0"/>
                <a:cs typeface="Biome" panose="020B0604020202020204" pitchFamily="34" charset="0"/>
              </a:rPr>
              <a:t>Plant Anatomy- Lecture 6</a:t>
            </a:r>
          </a:p>
          <a:p>
            <a:r>
              <a:rPr lang="en-US" sz="3100" b="1" dirty="0">
                <a:solidFill>
                  <a:schemeClr val="tx2"/>
                </a:solidFill>
                <a:latin typeface="Biome" panose="020B0604020202020204" pitchFamily="34" charset="0"/>
                <a:cs typeface="Biome" panose="020B0604020202020204" pitchFamily="34" charset="0"/>
              </a:rPr>
              <a:t>Complex tissues</a:t>
            </a:r>
            <a:r>
              <a:rPr lang="en-US" sz="3100" b="1" dirty="0">
                <a:solidFill>
                  <a:schemeClr val="tx2"/>
                </a:solidFill>
                <a:highlight>
                  <a:srgbClr val="00FF00"/>
                </a:highlight>
                <a:latin typeface="Biome" panose="020B0604020202020204" pitchFamily="34" charset="0"/>
                <a:cs typeface="Biome" panose="020B0604020202020204" pitchFamily="34" charset="0"/>
              </a:rPr>
              <a:t> (Phloem tissue)</a:t>
            </a:r>
          </a:p>
          <a:p>
            <a:endParaRPr lang="en-IQ" sz="3000" dirty="0">
              <a:solidFill>
                <a:schemeClr val="tx2"/>
              </a:solidFill>
              <a:latin typeface="Biome" panose="020B0604020202020204" pitchFamily="34" charset="0"/>
              <a:cs typeface="Biome" panose="020B0604020202020204" pitchFamily="34" charset="0"/>
            </a:endParaRPr>
          </a:p>
        </p:txBody>
      </p:sp>
      <p:pic>
        <p:nvPicPr>
          <p:cNvPr id="13" name="Graphic 12" descr="Cherry Blossom outline">
            <a:extLst>
              <a:ext uri="{FF2B5EF4-FFF2-40B4-BE49-F238E27FC236}">
                <a16:creationId xmlns:a16="http://schemas.microsoft.com/office/drawing/2014/main" id="{0250A064-4FD7-FC9E-31C3-04263F9B59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2449" y="177567"/>
            <a:ext cx="1544027" cy="1544027"/>
          </a:xfrm>
          <a:prstGeom prst="rect">
            <a:avLst/>
          </a:prstGeom>
        </p:spPr>
      </p:pic>
      <p:pic>
        <p:nvPicPr>
          <p:cNvPr id="12" name="Graphic 11" descr="Cherry Blossom with solid fill">
            <a:extLst>
              <a:ext uri="{FF2B5EF4-FFF2-40B4-BE49-F238E27FC236}">
                <a16:creationId xmlns:a16="http://schemas.microsoft.com/office/drawing/2014/main" id="{512E695F-C63F-DF07-701E-8EB3264C2D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1037" y="3918973"/>
            <a:ext cx="2625205" cy="2625205"/>
          </a:xfrm>
          <a:prstGeom prst="rect">
            <a:avLst/>
          </a:prstGeom>
        </p:spPr>
      </p:pic>
    </p:spTree>
    <p:extLst>
      <p:ext uri="{BB962C8B-B14F-4D97-AF65-F5344CB8AC3E}">
        <p14:creationId xmlns:p14="http://schemas.microsoft.com/office/powerpoint/2010/main" val="368397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3B34D-D71C-DC8A-B2EA-8873330ACE00}"/>
              </a:ext>
            </a:extLst>
          </p:cNvPr>
          <p:cNvPicPr>
            <a:picLocks noChangeAspect="1"/>
          </p:cNvPicPr>
          <p:nvPr/>
        </p:nvPicPr>
        <p:blipFill>
          <a:blip r:embed="rId2">
            <a:extLst>
              <a:ext uri="{28A0092B-C50C-407E-A947-70E740481C1C}">
                <a14:useLocalDpi xmlns:a14="http://schemas.microsoft.com/office/drawing/2010/main" val="0"/>
              </a:ext>
            </a:extLst>
          </a:blip>
          <a:srcRect l="1354" t="5127" r="6419" b="2139"/>
          <a:stretch/>
        </p:blipFill>
        <p:spPr>
          <a:xfrm>
            <a:off x="999923" y="0"/>
            <a:ext cx="10192153" cy="6317849"/>
          </a:xfrm>
          <a:prstGeom prst="rect">
            <a:avLst/>
          </a:prstGeom>
        </p:spPr>
      </p:pic>
    </p:spTree>
    <p:extLst>
      <p:ext uri="{BB962C8B-B14F-4D97-AF65-F5344CB8AC3E}">
        <p14:creationId xmlns:p14="http://schemas.microsoft.com/office/powerpoint/2010/main" val="28631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562ACB3-C173-22C7-11E6-65C7A75A7A8F}"/>
              </a:ext>
            </a:extLst>
          </p:cNvPr>
          <p:cNvSpPr>
            <a:spLocks noGrp="1"/>
          </p:cNvSpPr>
          <p:nvPr/>
        </p:nvSpPr>
        <p:spPr>
          <a:xfrm>
            <a:off x="349872" y="814543"/>
            <a:ext cx="11492255" cy="4850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2600" b="1" u="sng" dirty="0">
                <a:highlight>
                  <a:srgbClr val="FFFF00"/>
                </a:highlight>
                <a:latin typeface="Baskerville Old Face" panose="02020602080505020303" pitchFamily="18" charset="77"/>
              </a:rPr>
              <a:t>Phloem (Gk; </a:t>
            </a:r>
            <a:r>
              <a:rPr lang="en-US" sz="2600" b="1" u="sng" dirty="0" err="1">
                <a:highlight>
                  <a:srgbClr val="FFFF00"/>
                </a:highlight>
                <a:latin typeface="Baskerville Old Face" panose="02020602080505020303" pitchFamily="18" charset="77"/>
              </a:rPr>
              <a:t>phlois</a:t>
            </a:r>
            <a:r>
              <a:rPr lang="en-US" sz="2600" b="1" u="sng" dirty="0">
                <a:highlight>
                  <a:srgbClr val="FFFF00"/>
                </a:highlight>
                <a:latin typeface="Baskerville Old Face" panose="02020602080505020303" pitchFamily="18" charset="77"/>
              </a:rPr>
              <a:t> = bark)</a:t>
            </a:r>
            <a:endParaRPr lang="en-US" sz="2600" b="1" dirty="0">
              <a:highlight>
                <a:srgbClr val="FFFF00"/>
              </a:highlight>
              <a:latin typeface="Baskerville Old Face" panose="02020602080505020303" pitchFamily="18" charset="77"/>
            </a:endParaRPr>
          </a:p>
          <a:p>
            <a:pPr algn="just">
              <a:buNone/>
            </a:pPr>
            <a:r>
              <a:rPr lang="en-US" sz="2400" b="1" dirty="0">
                <a:latin typeface="Baskerville Old Face" panose="02020602080505020303" pitchFamily="18" charset="77"/>
              </a:rPr>
              <a:t> </a:t>
            </a:r>
          </a:p>
          <a:p>
            <a:pPr algn="just"/>
            <a:r>
              <a:rPr lang="en-US" sz="2400" b="1" dirty="0">
                <a:latin typeface="Baskerville Old Face" panose="02020602080505020303" pitchFamily="18" charset="77"/>
              </a:rPr>
              <a:t>It is a complex, living, mechanical, permanent, vascular tissue present in the vascular bundles. It is a principal Food conducting tissue commonly referred as </a:t>
            </a:r>
            <a:r>
              <a:rPr lang="en-US" sz="2400" b="1" dirty="0">
                <a:highlight>
                  <a:srgbClr val="00FFFF"/>
                </a:highlight>
                <a:latin typeface="Baskerville Old Face" panose="02020602080505020303" pitchFamily="18" charset="77"/>
              </a:rPr>
              <a:t>Bast</a:t>
            </a:r>
            <a:r>
              <a:rPr lang="en-US" sz="2400" b="1" dirty="0">
                <a:latin typeface="Baskerville Old Face" panose="02020602080505020303" pitchFamily="18" charset="77"/>
              </a:rPr>
              <a:t> </a:t>
            </a:r>
            <a:r>
              <a:rPr lang="en-US" sz="2400" b="1" dirty="0">
                <a:highlight>
                  <a:srgbClr val="00FFFF"/>
                </a:highlight>
                <a:latin typeface="Baskerville Old Face" panose="02020602080505020303" pitchFamily="18" charset="77"/>
              </a:rPr>
              <a:t>(</a:t>
            </a:r>
            <a:r>
              <a:rPr lang="ar-SA" sz="2400" b="1" dirty="0">
                <a:highlight>
                  <a:srgbClr val="00FFFF"/>
                </a:highlight>
                <a:latin typeface="Baskerville Old Face" panose="02020602080505020303" pitchFamily="18" charset="77"/>
              </a:rPr>
              <a:t>ليف او لحاء</a:t>
            </a:r>
            <a:r>
              <a:rPr lang="en-US" sz="2400" b="1" dirty="0">
                <a:latin typeface="Baskerville Old Face" panose="02020602080505020303" pitchFamily="18" charset="77"/>
              </a:rPr>
              <a:t>)</a:t>
            </a:r>
          </a:p>
          <a:p>
            <a:pPr algn="just">
              <a:buNone/>
            </a:pPr>
            <a:r>
              <a:rPr lang="en-US" sz="2400" b="1" dirty="0">
                <a:latin typeface="Baskerville Old Face" panose="02020602080505020303" pitchFamily="18" charset="77"/>
              </a:rPr>
              <a:t> </a:t>
            </a:r>
          </a:p>
          <a:p>
            <a:pPr algn="just"/>
            <a:r>
              <a:rPr lang="en-US" sz="2400" b="1" dirty="0">
                <a:latin typeface="Baskerville Old Face" panose="02020602080505020303" pitchFamily="18" charset="77"/>
              </a:rPr>
              <a:t>Based on the origin and development two types of phloem are found </a:t>
            </a:r>
          </a:p>
          <a:p>
            <a:pPr lvl="0" algn="just"/>
            <a:r>
              <a:rPr lang="en-US" sz="2400" b="1" dirty="0">
                <a:latin typeface="Baskerville Old Face" panose="02020602080505020303" pitchFamily="18" charset="77"/>
              </a:rPr>
              <a:t>Primary Phloem – it is developed from pro cambium, and </a:t>
            </a:r>
          </a:p>
          <a:p>
            <a:pPr lvl="0" algn="just"/>
            <a:r>
              <a:rPr lang="en-US" sz="2400" b="1" dirty="0">
                <a:latin typeface="Baskerville Old Face" panose="02020602080505020303" pitchFamily="18" charset="77"/>
              </a:rPr>
              <a:t>Secondary Phloem – it is developed from Vascular cambium.</a:t>
            </a:r>
          </a:p>
          <a:p>
            <a:pPr algn="just">
              <a:buNone/>
            </a:pPr>
            <a:r>
              <a:rPr lang="en-US" sz="2400" b="1" dirty="0">
                <a:latin typeface="Baskerville Old Face" panose="02020602080505020303" pitchFamily="18" charset="77"/>
              </a:rPr>
              <a:t> </a:t>
            </a:r>
          </a:p>
          <a:p>
            <a:pPr algn="just"/>
            <a:r>
              <a:rPr lang="en-US" sz="2400" b="1" dirty="0">
                <a:latin typeface="Baskerville Old Face" panose="02020602080505020303" pitchFamily="18" charset="77"/>
              </a:rPr>
              <a:t>Phloem tissue composed of different types of cell elements – Sieve elements, Companion cells, Phloem parenchyma and Phloem fibers.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449EEE-6326-E7FA-7497-FCDEEFA3318D}"/>
                  </a:ext>
                </a:extLst>
              </p14:cNvPr>
              <p14:cNvContentPartPr/>
              <p14:nvPr/>
            </p14:nvContentPartPr>
            <p14:xfrm>
              <a:off x="650160" y="4498560"/>
              <a:ext cx="10923120" cy="1325880"/>
            </p14:xfrm>
          </p:contentPart>
        </mc:Choice>
        <mc:Fallback xmlns="">
          <p:pic>
            <p:nvPicPr>
              <p:cNvPr id="2" name="Ink 1">
                <a:extLst>
                  <a:ext uri="{FF2B5EF4-FFF2-40B4-BE49-F238E27FC236}">
                    <a16:creationId xmlns:a16="http://schemas.microsoft.com/office/drawing/2014/main" id="{4F449EEE-6326-E7FA-7497-FCDEEFA3318D}"/>
                  </a:ext>
                </a:extLst>
              </p:cNvPr>
              <p:cNvPicPr/>
              <p:nvPr/>
            </p:nvPicPr>
            <p:blipFill>
              <a:blip r:embed="rId3"/>
              <a:stretch>
                <a:fillRect/>
              </a:stretch>
            </p:blipFill>
            <p:spPr>
              <a:xfrm>
                <a:off x="640800" y="4489200"/>
                <a:ext cx="10941840" cy="1344600"/>
              </a:xfrm>
              <a:prstGeom prst="rect">
                <a:avLst/>
              </a:prstGeom>
            </p:spPr>
          </p:pic>
        </mc:Fallback>
      </mc:AlternateContent>
    </p:spTree>
    <p:extLst>
      <p:ext uri="{BB962C8B-B14F-4D97-AF65-F5344CB8AC3E}">
        <p14:creationId xmlns:p14="http://schemas.microsoft.com/office/powerpoint/2010/main" val="218691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61581-DBD7-7F98-FC4A-F225485F617D}"/>
              </a:ext>
            </a:extLst>
          </p:cNvPr>
          <p:cNvSpPr txBox="1">
            <a:spLocks/>
          </p:cNvSpPr>
          <p:nvPr/>
        </p:nvSpPr>
        <p:spPr>
          <a:xfrm>
            <a:off x="457200" y="304800"/>
            <a:ext cx="11358780" cy="6172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b="1" dirty="0">
                <a:highlight>
                  <a:srgbClr val="FFFF00"/>
                </a:highlight>
                <a:latin typeface="Amasis MT Pro" panose="020F0502020204030204" pitchFamily="34" charset="0"/>
              </a:rPr>
              <a:t>Sieve elements</a:t>
            </a:r>
            <a:r>
              <a:rPr lang="en-US" sz="2100" b="1" dirty="0">
                <a:latin typeface="Amasis MT Pro" panose="020F0502020204030204" pitchFamily="34" charset="0"/>
              </a:rPr>
              <a:t>: the conducting elements of phloem are sieve elements. The less specialized cells are Sieve cells. The more specialized cells are called Sieve tube members.</a:t>
            </a:r>
          </a:p>
          <a:p>
            <a:pPr>
              <a:lnSpc>
                <a:spcPct val="150000"/>
              </a:lnSpc>
            </a:pPr>
            <a:r>
              <a:rPr lang="en-US" sz="2100" b="1" u="sng" dirty="0">
                <a:highlight>
                  <a:srgbClr val="FFFF00"/>
                </a:highlight>
                <a:latin typeface="Amasis MT Pro" panose="020F0502020204030204" pitchFamily="34" charset="0"/>
              </a:rPr>
              <a:t>Sieve cells:</a:t>
            </a:r>
            <a:r>
              <a:rPr lang="en-US" sz="2100" b="1" dirty="0">
                <a:highlight>
                  <a:srgbClr val="FFFF00"/>
                </a:highlight>
                <a:latin typeface="Amasis MT Pro" panose="020F0502020204030204" pitchFamily="34" charset="0"/>
              </a:rPr>
              <a:t> </a:t>
            </a:r>
            <a:r>
              <a:rPr lang="en-US" sz="2100" b="1" dirty="0">
                <a:latin typeface="Amasis MT Pro" panose="020F0502020204030204" pitchFamily="34" charset="0"/>
              </a:rPr>
              <a:t>these are narrow elongated cells with tapering ends. These have sieve areas throughout the lateral walls and end walls. They are found in Pteridophytes and Gymnosperms.</a:t>
            </a:r>
          </a:p>
          <a:p>
            <a:pPr>
              <a:lnSpc>
                <a:spcPct val="150000"/>
              </a:lnSpc>
            </a:pPr>
            <a:r>
              <a:rPr lang="en-US" sz="2100" b="1" u="sng" dirty="0">
                <a:highlight>
                  <a:srgbClr val="00FF00"/>
                </a:highlight>
                <a:latin typeface="Amasis MT Pro" panose="020F0502020204030204" pitchFamily="34" charset="0"/>
              </a:rPr>
              <a:t>Sieve tubes:</a:t>
            </a:r>
            <a:endParaRPr lang="en-US" sz="2100" b="1" dirty="0">
              <a:highlight>
                <a:srgbClr val="00FF00"/>
              </a:highlight>
              <a:latin typeface="Amasis MT Pro" panose="020F0502020204030204" pitchFamily="34" charset="0"/>
            </a:endParaRPr>
          </a:p>
          <a:p>
            <a:pPr>
              <a:lnSpc>
                <a:spcPct val="150000"/>
              </a:lnSpc>
            </a:pPr>
            <a:r>
              <a:rPr lang="en-US" sz="2100" b="1" dirty="0">
                <a:latin typeface="Amasis MT Pro" panose="020F0502020204030204" pitchFamily="34" charset="0"/>
              </a:rPr>
              <a:t>They are tube like, placed end to end, resemble (like </a:t>
            </a:r>
            <a:r>
              <a:rPr lang="ar-SA" sz="2100" b="1" dirty="0">
                <a:latin typeface="Amasis MT Pro" panose="020F0502020204030204" pitchFamily="34" charset="0"/>
              </a:rPr>
              <a:t>تشبه</a:t>
            </a:r>
            <a:r>
              <a:rPr lang="en-US" sz="2100" b="1" dirty="0">
                <a:latin typeface="Amasis MT Pro" panose="020F0502020204030204" pitchFamily="34" charset="0"/>
              </a:rPr>
              <a:t>) Xylem vessels, found in Angiosperms and form the main phloem elements.</a:t>
            </a:r>
          </a:p>
          <a:p>
            <a:pPr>
              <a:lnSpc>
                <a:spcPct val="150000"/>
              </a:lnSpc>
            </a:pPr>
            <a:r>
              <a:rPr lang="en-US" sz="2100" b="1" dirty="0">
                <a:latin typeface="Amasis MT Pro" panose="020F0502020204030204" pitchFamily="34" charset="0"/>
              </a:rPr>
              <a:t>The sieve tube members are living with perforated oblique or transverse end walls. The perforated end walls are like a sieve and are called Sieve plates. The perforated areas of sieve plates are known as Sieve areas.</a:t>
            </a:r>
          </a:p>
          <a:p>
            <a:pPr>
              <a:lnSpc>
                <a:spcPct val="150000"/>
              </a:lnSpc>
            </a:pPr>
            <a:endParaRPr lang="en-US" sz="2100" b="1" dirty="0">
              <a:latin typeface="Amasis MT Pro"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4C6ACF6-3723-5205-6089-752480B0E61B}"/>
                  </a:ext>
                </a:extLst>
              </p14:cNvPr>
              <p14:cNvContentPartPr/>
              <p14:nvPr/>
            </p14:nvContentPartPr>
            <p14:xfrm>
              <a:off x="737280" y="1688760"/>
              <a:ext cx="10426320" cy="1162440"/>
            </p14:xfrm>
          </p:contentPart>
        </mc:Choice>
        <mc:Fallback xmlns="">
          <p:pic>
            <p:nvPicPr>
              <p:cNvPr id="2" name="Ink 1">
                <a:extLst>
                  <a:ext uri="{FF2B5EF4-FFF2-40B4-BE49-F238E27FC236}">
                    <a16:creationId xmlns:a16="http://schemas.microsoft.com/office/drawing/2014/main" id="{D4C6ACF6-3723-5205-6089-752480B0E61B}"/>
                  </a:ext>
                </a:extLst>
              </p:cNvPr>
              <p:cNvPicPr/>
              <p:nvPr/>
            </p:nvPicPr>
            <p:blipFill>
              <a:blip r:embed="rId3"/>
              <a:stretch>
                <a:fillRect/>
              </a:stretch>
            </p:blipFill>
            <p:spPr>
              <a:xfrm>
                <a:off x="727920" y="1679400"/>
                <a:ext cx="10445040" cy="1181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2CED387-0441-D26F-3A5D-746A82AB3FDB}"/>
                  </a:ext>
                </a:extLst>
              </p14:cNvPr>
              <p14:cNvContentPartPr/>
              <p14:nvPr/>
            </p14:nvContentPartPr>
            <p14:xfrm>
              <a:off x="906120" y="4948920"/>
              <a:ext cx="8895960" cy="1694520"/>
            </p14:xfrm>
          </p:contentPart>
        </mc:Choice>
        <mc:Fallback xmlns="">
          <p:pic>
            <p:nvPicPr>
              <p:cNvPr id="4" name="Ink 3">
                <a:extLst>
                  <a:ext uri="{FF2B5EF4-FFF2-40B4-BE49-F238E27FC236}">
                    <a16:creationId xmlns:a16="http://schemas.microsoft.com/office/drawing/2014/main" id="{52CED387-0441-D26F-3A5D-746A82AB3FDB}"/>
                  </a:ext>
                </a:extLst>
              </p:cNvPr>
              <p:cNvPicPr/>
              <p:nvPr/>
            </p:nvPicPr>
            <p:blipFill>
              <a:blip r:embed="rId5"/>
              <a:stretch>
                <a:fillRect/>
              </a:stretch>
            </p:blipFill>
            <p:spPr>
              <a:xfrm>
                <a:off x="896760" y="4939560"/>
                <a:ext cx="8914680" cy="171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DAB5139-C8D9-D33C-1D6A-3F1DF4FF7144}"/>
                  </a:ext>
                </a:extLst>
              </p14:cNvPr>
              <p14:cNvContentPartPr/>
              <p14:nvPr/>
            </p14:nvContentPartPr>
            <p14:xfrm>
              <a:off x="2630880" y="6090480"/>
              <a:ext cx="824040" cy="516960"/>
            </p14:xfrm>
          </p:contentPart>
        </mc:Choice>
        <mc:Fallback xmlns="">
          <p:pic>
            <p:nvPicPr>
              <p:cNvPr id="5" name="Ink 4">
                <a:extLst>
                  <a:ext uri="{FF2B5EF4-FFF2-40B4-BE49-F238E27FC236}">
                    <a16:creationId xmlns:a16="http://schemas.microsoft.com/office/drawing/2014/main" id="{CDAB5139-C8D9-D33C-1D6A-3F1DF4FF7144}"/>
                  </a:ext>
                </a:extLst>
              </p:cNvPr>
              <p:cNvPicPr/>
              <p:nvPr/>
            </p:nvPicPr>
            <p:blipFill>
              <a:blip r:embed="rId7"/>
              <a:stretch>
                <a:fillRect/>
              </a:stretch>
            </p:blipFill>
            <p:spPr>
              <a:xfrm>
                <a:off x="2621520" y="6081120"/>
                <a:ext cx="842760" cy="535680"/>
              </a:xfrm>
              <a:prstGeom prst="rect">
                <a:avLst/>
              </a:prstGeom>
            </p:spPr>
          </p:pic>
        </mc:Fallback>
      </mc:AlternateContent>
    </p:spTree>
    <p:extLst>
      <p:ext uri="{BB962C8B-B14F-4D97-AF65-F5344CB8AC3E}">
        <p14:creationId xmlns:p14="http://schemas.microsoft.com/office/powerpoint/2010/main" val="205022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2448353-08C1-13D4-61E8-A2A5FD5A709F}"/>
              </a:ext>
            </a:extLst>
          </p:cNvPr>
          <p:cNvPicPr>
            <a:picLocks noChangeAspect="1"/>
          </p:cNvPicPr>
          <p:nvPr/>
        </p:nvPicPr>
        <p:blipFill>
          <a:blip r:embed="rId2">
            <a:extLst>
              <a:ext uri="{28A0092B-C50C-407E-A947-70E740481C1C}">
                <a14:useLocalDpi xmlns:a14="http://schemas.microsoft.com/office/drawing/2010/main" val="0"/>
              </a:ext>
            </a:extLst>
          </a:blip>
          <a:srcRect t="3451"/>
          <a:stretch/>
        </p:blipFill>
        <p:spPr>
          <a:xfrm>
            <a:off x="20" y="1282"/>
            <a:ext cx="12191980" cy="685671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CFC07B6-371E-6EE3-D986-8DDAF1532345}"/>
                  </a:ext>
                </a:extLst>
              </p14:cNvPr>
              <p14:cNvContentPartPr/>
              <p14:nvPr/>
            </p14:nvContentPartPr>
            <p14:xfrm>
              <a:off x="163800" y="2661480"/>
              <a:ext cx="6039720" cy="1074960"/>
            </p14:xfrm>
          </p:contentPart>
        </mc:Choice>
        <mc:Fallback xmlns="">
          <p:pic>
            <p:nvPicPr>
              <p:cNvPr id="3" name="Ink 2">
                <a:extLst>
                  <a:ext uri="{FF2B5EF4-FFF2-40B4-BE49-F238E27FC236}">
                    <a16:creationId xmlns:a16="http://schemas.microsoft.com/office/drawing/2014/main" id="{2CFC07B6-371E-6EE3-D986-8DDAF1532345}"/>
                  </a:ext>
                </a:extLst>
              </p:cNvPr>
              <p:cNvPicPr/>
              <p:nvPr/>
            </p:nvPicPr>
            <p:blipFill>
              <a:blip r:embed="rId4"/>
              <a:stretch>
                <a:fillRect/>
              </a:stretch>
            </p:blipFill>
            <p:spPr>
              <a:xfrm>
                <a:off x="154440" y="2652120"/>
                <a:ext cx="6058440" cy="1093680"/>
              </a:xfrm>
              <a:prstGeom prst="rect">
                <a:avLst/>
              </a:prstGeom>
            </p:spPr>
          </p:pic>
        </mc:Fallback>
      </mc:AlternateContent>
    </p:spTree>
    <p:extLst>
      <p:ext uri="{BB962C8B-B14F-4D97-AF65-F5344CB8AC3E}">
        <p14:creationId xmlns:p14="http://schemas.microsoft.com/office/powerpoint/2010/main" val="39129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AFB89E-D3D7-5D40-D7D8-C7E1D2DC0EDB}"/>
              </a:ext>
            </a:extLst>
          </p:cNvPr>
          <p:cNvSpPr txBox="1"/>
          <p:nvPr/>
        </p:nvSpPr>
        <p:spPr>
          <a:xfrm>
            <a:off x="437030" y="1030986"/>
            <a:ext cx="11492254" cy="390536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latin typeface="Amasis MT Pro" panose="020F0502020204030204" pitchFamily="34" charset="0"/>
              </a:rPr>
              <a:t>Sieve tubes comprise several to many enucleated sieve tube members inter connected via the sieve plates or sieve tube in a series. These are </a:t>
            </a:r>
            <a:r>
              <a:rPr lang="en-US" sz="2400" b="1" dirty="0">
                <a:highlight>
                  <a:srgbClr val="FFFF00"/>
                </a:highlight>
                <a:latin typeface="Amasis MT Pro" panose="020F0502020204030204" pitchFamily="34" charset="0"/>
              </a:rPr>
              <a:t>found only in Angiosperms</a:t>
            </a:r>
            <a:r>
              <a:rPr lang="en-US" sz="2400" b="1" dirty="0">
                <a:latin typeface="Amasis MT Pro" panose="020F0502020204030204" pitchFamily="34" charset="0"/>
              </a:rPr>
              <a:t>. </a:t>
            </a:r>
          </a:p>
          <a:p>
            <a:pPr marL="342900" indent="-342900">
              <a:lnSpc>
                <a:spcPct val="150000"/>
              </a:lnSpc>
              <a:buFont typeface="Arial" panose="020B0604020202020204" pitchFamily="34" charset="0"/>
              <a:buChar char="•"/>
            </a:pPr>
            <a:r>
              <a:rPr lang="en-US" sz="2400" b="1" dirty="0">
                <a:latin typeface="Amasis MT Pro" panose="020F0502020204030204" pitchFamily="34" charset="0"/>
              </a:rPr>
              <a:t>The </a:t>
            </a:r>
            <a:r>
              <a:rPr lang="en-US" sz="2400" b="1" u="sng" dirty="0">
                <a:latin typeface="Amasis MT Pro" panose="020F0502020204030204" pitchFamily="34" charset="0"/>
              </a:rPr>
              <a:t>cell wall</a:t>
            </a:r>
            <a:r>
              <a:rPr lang="en-US" sz="2400" b="1" dirty="0">
                <a:latin typeface="Amasis MT Pro" panose="020F0502020204030204" pitchFamily="34" charset="0"/>
              </a:rPr>
              <a:t> is </a:t>
            </a:r>
            <a:r>
              <a:rPr lang="en-US" sz="2400" b="1" dirty="0">
                <a:highlight>
                  <a:srgbClr val="FFFF00"/>
                </a:highlight>
                <a:latin typeface="Amasis MT Pro" panose="020F0502020204030204" pitchFamily="34" charset="0"/>
              </a:rPr>
              <a:t>thin</a:t>
            </a:r>
            <a:r>
              <a:rPr lang="en-US" sz="2400" b="1" dirty="0">
                <a:latin typeface="Amasis MT Pro" panose="020F0502020204030204" pitchFamily="34" charset="0"/>
              </a:rPr>
              <a:t> i</a:t>
            </a:r>
            <a:r>
              <a:rPr lang="en-US" sz="2400" b="1" dirty="0">
                <a:highlight>
                  <a:srgbClr val="FFFF00"/>
                </a:highlight>
                <a:latin typeface="Amasis MT Pro" panose="020F0502020204030204" pitchFamily="34" charset="0"/>
              </a:rPr>
              <a:t>n most </a:t>
            </a:r>
            <a:r>
              <a:rPr lang="en-US" sz="2400" b="1" dirty="0">
                <a:latin typeface="Amasis MT Pro" panose="020F0502020204030204" pitchFamily="34" charset="0"/>
              </a:rPr>
              <a:t>and </a:t>
            </a:r>
            <a:r>
              <a:rPr lang="en-US" sz="2400" b="1" dirty="0">
                <a:highlight>
                  <a:srgbClr val="00FF00"/>
                </a:highlight>
                <a:latin typeface="Amasis MT Pro" panose="020F0502020204030204" pitchFamily="34" charset="0"/>
              </a:rPr>
              <a:t>thick (due deposition of Pectin) in few</a:t>
            </a:r>
            <a:r>
              <a:rPr lang="en-US" sz="2400" b="1" dirty="0">
                <a:latin typeface="Amasis MT Pro" panose="020F0502020204030204" pitchFamily="34" charset="0"/>
              </a:rPr>
              <a:t> and made up of cellulose.</a:t>
            </a:r>
          </a:p>
          <a:p>
            <a:pPr marL="342900" indent="-342900">
              <a:lnSpc>
                <a:spcPct val="150000"/>
              </a:lnSpc>
              <a:buFont typeface="Wingdings" pitchFamily="2" charset="2"/>
              <a:buChar char="ü"/>
            </a:pPr>
            <a:r>
              <a:rPr lang="en-US" sz="2400" b="1" dirty="0">
                <a:latin typeface="Amasis MT Pro" panose="020F0502020204030204" pitchFamily="34" charset="0"/>
              </a:rPr>
              <a:t>During winter, the sieve areas are covered by the deposit of colorless shining substance in the form of a layer </a:t>
            </a:r>
            <a:r>
              <a:rPr lang="en-US" sz="2400" b="1" dirty="0">
                <a:highlight>
                  <a:srgbClr val="FFFF00"/>
                </a:highlight>
                <a:latin typeface="Amasis MT Pro" panose="020F0502020204030204" pitchFamily="34" charset="0"/>
              </a:rPr>
              <a:t>called callus.</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FFA47D6F-4771-5898-DF38-A2F9D9C23B3F}"/>
                  </a:ext>
                </a:extLst>
              </p14:cNvPr>
              <p14:cNvContentPartPr/>
              <p14:nvPr/>
            </p14:nvContentPartPr>
            <p14:xfrm>
              <a:off x="6948820" y="783636"/>
              <a:ext cx="734760" cy="454320"/>
            </p14:xfrm>
          </p:contentPart>
        </mc:Choice>
        <mc:Fallback xmlns="">
          <p:pic>
            <p:nvPicPr>
              <p:cNvPr id="8" name="Ink 7">
                <a:extLst>
                  <a:ext uri="{FF2B5EF4-FFF2-40B4-BE49-F238E27FC236}">
                    <a16:creationId xmlns:a16="http://schemas.microsoft.com/office/drawing/2014/main" id="{FFA47D6F-4771-5898-DF38-A2F9D9C23B3F}"/>
                  </a:ext>
                </a:extLst>
              </p:cNvPr>
              <p:cNvPicPr/>
              <p:nvPr/>
            </p:nvPicPr>
            <p:blipFill>
              <a:blip r:embed="rId3"/>
              <a:stretch>
                <a:fillRect/>
              </a:stretch>
            </p:blipFill>
            <p:spPr>
              <a:xfrm>
                <a:off x="6917875" y="753012"/>
                <a:ext cx="795930" cy="51592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35343D8-24E1-B8B2-2B3C-F66D8E08C14D}"/>
                  </a:ext>
                </a:extLst>
              </p14:cNvPr>
              <p14:cNvContentPartPr/>
              <p14:nvPr/>
            </p14:nvContentPartPr>
            <p14:xfrm>
              <a:off x="7141780" y="695796"/>
              <a:ext cx="193320" cy="168480"/>
            </p14:xfrm>
          </p:contentPart>
        </mc:Choice>
        <mc:Fallback xmlns="">
          <p:pic>
            <p:nvPicPr>
              <p:cNvPr id="9" name="Ink 8">
                <a:extLst>
                  <a:ext uri="{FF2B5EF4-FFF2-40B4-BE49-F238E27FC236}">
                    <a16:creationId xmlns:a16="http://schemas.microsoft.com/office/drawing/2014/main" id="{135343D8-24E1-B8B2-2B3C-F66D8E08C14D}"/>
                  </a:ext>
                </a:extLst>
              </p:cNvPr>
              <p:cNvPicPr/>
              <p:nvPr/>
            </p:nvPicPr>
            <p:blipFill>
              <a:blip r:embed="rId5"/>
              <a:stretch>
                <a:fillRect/>
              </a:stretch>
            </p:blipFill>
            <p:spPr>
              <a:xfrm>
                <a:off x="7111180" y="665196"/>
                <a:ext cx="254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89283FF9-3612-041A-FC2B-6146D011D2AB}"/>
                  </a:ext>
                </a:extLst>
              </p14:cNvPr>
              <p14:cNvContentPartPr/>
              <p14:nvPr/>
            </p14:nvContentPartPr>
            <p14:xfrm>
              <a:off x="6145660" y="745476"/>
              <a:ext cx="6480" cy="12960"/>
            </p14:xfrm>
          </p:contentPart>
        </mc:Choice>
        <mc:Fallback xmlns="">
          <p:pic>
            <p:nvPicPr>
              <p:cNvPr id="16" name="Ink 15">
                <a:extLst>
                  <a:ext uri="{FF2B5EF4-FFF2-40B4-BE49-F238E27FC236}">
                    <a16:creationId xmlns:a16="http://schemas.microsoft.com/office/drawing/2014/main" id="{89283FF9-3612-041A-FC2B-6146D011D2AB}"/>
                  </a:ext>
                </a:extLst>
              </p:cNvPr>
              <p:cNvPicPr/>
              <p:nvPr/>
            </p:nvPicPr>
            <p:blipFill>
              <a:blip r:embed="rId7"/>
              <a:stretch>
                <a:fillRect/>
              </a:stretch>
            </p:blipFill>
            <p:spPr>
              <a:xfrm>
                <a:off x="6115060" y="714876"/>
                <a:ext cx="68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EF4471A9-48B1-A42E-3222-7D45A9C067BE}"/>
                  </a:ext>
                </a:extLst>
              </p14:cNvPr>
              <p14:cNvContentPartPr/>
              <p14:nvPr/>
            </p14:nvContentPartPr>
            <p14:xfrm>
              <a:off x="5909140" y="888756"/>
              <a:ext cx="934200" cy="299160"/>
            </p14:xfrm>
          </p:contentPart>
        </mc:Choice>
        <mc:Fallback xmlns="">
          <p:pic>
            <p:nvPicPr>
              <p:cNvPr id="17" name="Ink 16">
                <a:extLst>
                  <a:ext uri="{FF2B5EF4-FFF2-40B4-BE49-F238E27FC236}">
                    <a16:creationId xmlns:a16="http://schemas.microsoft.com/office/drawing/2014/main" id="{EF4471A9-48B1-A42E-3222-7D45A9C067BE}"/>
                  </a:ext>
                </a:extLst>
              </p:cNvPr>
              <p:cNvPicPr/>
              <p:nvPr/>
            </p:nvPicPr>
            <p:blipFill>
              <a:blip r:embed="rId9"/>
              <a:stretch>
                <a:fillRect/>
              </a:stretch>
            </p:blipFill>
            <p:spPr>
              <a:xfrm>
                <a:off x="5878540" y="858156"/>
                <a:ext cx="9954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1DFE1975-4A2C-E9E1-8454-49419B6A7805}"/>
                  </a:ext>
                </a:extLst>
              </p14:cNvPr>
              <p14:cNvContentPartPr/>
              <p14:nvPr/>
            </p14:nvContentPartPr>
            <p14:xfrm>
              <a:off x="6485040" y="1504800"/>
              <a:ext cx="1402920" cy="72000"/>
            </p14:xfrm>
          </p:contentPart>
        </mc:Choice>
        <mc:Fallback xmlns="">
          <p:pic>
            <p:nvPicPr>
              <p:cNvPr id="18" name="Ink 17">
                <a:extLst>
                  <a:ext uri="{FF2B5EF4-FFF2-40B4-BE49-F238E27FC236}">
                    <a16:creationId xmlns:a16="http://schemas.microsoft.com/office/drawing/2014/main" id="{1DFE1975-4A2C-E9E1-8454-49419B6A7805}"/>
                  </a:ext>
                </a:extLst>
              </p:cNvPr>
              <p:cNvPicPr/>
              <p:nvPr/>
            </p:nvPicPr>
            <p:blipFill>
              <a:blip r:embed="rId11"/>
              <a:stretch>
                <a:fillRect/>
              </a:stretch>
            </p:blipFill>
            <p:spPr>
              <a:xfrm>
                <a:off x="6475680" y="1495440"/>
                <a:ext cx="1421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BF639EFF-F48D-A02A-33DA-CA5FB66E269A}"/>
                  </a:ext>
                </a:extLst>
              </p14:cNvPr>
              <p14:cNvContentPartPr/>
              <p14:nvPr/>
            </p14:nvContentPartPr>
            <p14:xfrm>
              <a:off x="650160" y="547560"/>
              <a:ext cx="11363040" cy="2154960"/>
            </p14:xfrm>
          </p:contentPart>
        </mc:Choice>
        <mc:Fallback xmlns="">
          <p:pic>
            <p:nvPicPr>
              <p:cNvPr id="2" name="Ink 1">
                <a:extLst>
                  <a:ext uri="{FF2B5EF4-FFF2-40B4-BE49-F238E27FC236}">
                    <a16:creationId xmlns:a16="http://schemas.microsoft.com/office/drawing/2014/main" id="{BF639EFF-F48D-A02A-33DA-CA5FB66E269A}"/>
                  </a:ext>
                </a:extLst>
              </p:cNvPr>
              <p:cNvPicPr/>
              <p:nvPr/>
            </p:nvPicPr>
            <p:blipFill>
              <a:blip r:embed="rId13"/>
              <a:stretch>
                <a:fillRect/>
              </a:stretch>
            </p:blipFill>
            <p:spPr>
              <a:xfrm>
                <a:off x="640800" y="538200"/>
                <a:ext cx="11381760" cy="2173680"/>
              </a:xfrm>
              <a:prstGeom prst="rect">
                <a:avLst/>
              </a:prstGeom>
            </p:spPr>
          </p:pic>
        </mc:Fallback>
      </mc:AlternateContent>
    </p:spTree>
    <p:extLst>
      <p:ext uri="{BB962C8B-B14F-4D97-AF65-F5344CB8AC3E}">
        <p14:creationId xmlns:p14="http://schemas.microsoft.com/office/powerpoint/2010/main" val="285438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E6D43C-D548-A26B-016B-B94F9CFC4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3" y="669236"/>
            <a:ext cx="5372100" cy="5460874"/>
          </a:xfrm>
          <a:prstGeom prst="rect">
            <a:avLst/>
          </a:prstGeom>
        </p:spPr>
      </p:pic>
      <p:sp>
        <p:nvSpPr>
          <p:cNvPr id="12" name="Rectangle 1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F4A8CC-5C7E-FE28-ABB5-F1E48297E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888" y="669236"/>
            <a:ext cx="5372099" cy="549020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EEF575C-B8E2-F403-AA24-377EA1DC6178}"/>
                  </a:ext>
                </a:extLst>
              </p14:cNvPr>
              <p14:cNvContentPartPr/>
              <p14:nvPr/>
            </p14:nvContentPartPr>
            <p14:xfrm>
              <a:off x="6787080" y="5778000"/>
              <a:ext cx="4857840" cy="425160"/>
            </p14:xfrm>
          </p:contentPart>
        </mc:Choice>
        <mc:Fallback xmlns="">
          <p:pic>
            <p:nvPicPr>
              <p:cNvPr id="2" name="Ink 1">
                <a:extLst>
                  <a:ext uri="{FF2B5EF4-FFF2-40B4-BE49-F238E27FC236}">
                    <a16:creationId xmlns:a16="http://schemas.microsoft.com/office/drawing/2014/main" id="{5EEF575C-B8E2-F403-AA24-377EA1DC6178}"/>
                  </a:ext>
                </a:extLst>
              </p:cNvPr>
              <p:cNvPicPr/>
              <p:nvPr/>
            </p:nvPicPr>
            <p:blipFill>
              <a:blip r:embed="rId5"/>
              <a:stretch>
                <a:fillRect/>
              </a:stretch>
            </p:blipFill>
            <p:spPr>
              <a:xfrm>
                <a:off x="6777720" y="5768640"/>
                <a:ext cx="4876560" cy="443880"/>
              </a:xfrm>
              <a:prstGeom prst="rect">
                <a:avLst/>
              </a:prstGeom>
            </p:spPr>
          </p:pic>
        </mc:Fallback>
      </mc:AlternateContent>
    </p:spTree>
    <p:extLst>
      <p:ext uri="{BB962C8B-B14F-4D97-AF65-F5344CB8AC3E}">
        <p14:creationId xmlns:p14="http://schemas.microsoft.com/office/powerpoint/2010/main" val="137188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8016-BCAB-D402-F9B2-8A88E0BE1BCE}"/>
              </a:ext>
            </a:extLst>
          </p:cNvPr>
          <p:cNvSpPr txBox="1"/>
          <p:nvPr/>
        </p:nvSpPr>
        <p:spPr>
          <a:xfrm>
            <a:off x="357966" y="377700"/>
            <a:ext cx="11159191" cy="5909310"/>
          </a:xfrm>
          <a:prstGeom prst="rect">
            <a:avLst/>
          </a:prstGeom>
          <a:noFill/>
        </p:spPr>
        <p:txBody>
          <a:bodyPr wrap="square">
            <a:spAutoFit/>
          </a:bodyPr>
          <a:lstStyle/>
          <a:p>
            <a:pPr>
              <a:lnSpc>
                <a:spcPct val="150000"/>
              </a:lnSpc>
              <a:buNone/>
            </a:pPr>
            <a:r>
              <a:rPr lang="en-US" sz="2300" b="1" u="sng" dirty="0">
                <a:highlight>
                  <a:srgbClr val="FFFF00"/>
                </a:highlight>
                <a:latin typeface="Baskerville Old Face" panose="02020602080505020303" pitchFamily="18" charset="77"/>
              </a:rPr>
              <a:t>Function of</a:t>
            </a:r>
            <a:r>
              <a:rPr lang="en-US" sz="2600" b="1" u="sng" dirty="0">
                <a:highlight>
                  <a:srgbClr val="FFFF00"/>
                </a:highlight>
                <a:latin typeface="Baskerville Old Face" panose="02020602080505020303" pitchFamily="18" charset="77"/>
              </a:rPr>
              <a:t> Sieve cells and Sieve tubes</a:t>
            </a:r>
            <a:r>
              <a:rPr lang="en-US" sz="2600" b="1" dirty="0">
                <a:highlight>
                  <a:srgbClr val="FFFF00"/>
                </a:highlight>
                <a:latin typeface="Baskerville Old Face" panose="02020602080505020303" pitchFamily="18" charset="77"/>
              </a:rPr>
              <a:t>:</a:t>
            </a:r>
          </a:p>
          <a:p>
            <a:pPr>
              <a:lnSpc>
                <a:spcPct val="150000"/>
              </a:lnSpc>
            </a:pPr>
            <a:r>
              <a:rPr lang="en-US" sz="2300" b="1" dirty="0">
                <a:latin typeface="Baskerville Old Face" panose="02020602080505020303" pitchFamily="18" charset="77"/>
              </a:rPr>
              <a:t>Sieve cells and Sieve tubes are the chief food conducting elements of phloem. They transport the prepared food materials.</a:t>
            </a:r>
          </a:p>
          <a:p>
            <a:pPr marL="342900" indent="-342900">
              <a:lnSpc>
                <a:spcPct val="200000"/>
              </a:lnSpc>
              <a:buFont typeface="Arial" panose="020B0604020202020204" pitchFamily="34" charset="0"/>
              <a:buChar char="•"/>
            </a:pPr>
            <a:r>
              <a:rPr lang="en-US" sz="2800" b="1" u="sng" dirty="0">
                <a:highlight>
                  <a:srgbClr val="FFFF00"/>
                </a:highlight>
                <a:latin typeface="Baskerville Old Face" panose="02020602080505020303" pitchFamily="18" charset="77"/>
              </a:rPr>
              <a:t>Companion cells:</a:t>
            </a:r>
            <a:r>
              <a:rPr lang="en-US" sz="2200" b="1" dirty="0">
                <a:latin typeface="Baskerville Old Face" panose="02020602080505020303" pitchFamily="18" charset="77"/>
              </a:rPr>
              <a:t> They are living nucleated specialized parenchymatous cell with dense cytoplasm, associated with a sieve tube in origin, position and function. They develop from same Meristematic cell and gives rise to the sieve element. Usually a single companion cell is found associated with Sieve tube member. The Sieve tube members and Companion cells are interdependent, as the companion cell nucleus directs the activities of Sieve tube cell. If one dies, the other will die soon.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3954597-2AF5-EFE7-68CD-57D6460A7D6F}"/>
                  </a:ext>
                </a:extLst>
              </p14:cNvPr>
              <p14:cNvContentPartPr/>
              <p14:nvPr/>
            </p14:nvContentPartPr>
            <p14:xfrm>
              <a:off x="5599800" y="3485160"/>
              <a:ext cx="3204360" cy="51840"/>
            </p14:xfrm>
          </p:contentPart>
        </mc:Choice>
        <mc:Fallback xmlns="">
          <p:pic>
            <p:nvPicPr>
              <p:cNvPr id="2" name="Ink 1">
                <a:extLst>
                  <a:ext uri="{FF2B5EF4-FFF2-40B4-BE49-F238E27FC236}">
                    <a16:creationId xmlns:a16="http://schemas.microsoft.com/office/drawing/2014/main" id="{63954597-2AF5-EFE7-68CD-57D6460A7D6F}"/>
                  </a:ext>
                </a:extLst>
              </p:cNvPr>
              <p:cNvPicPr/>
              <p:nvPr/>
            </p:nvPicPr>
            <p:blipFill>
              <a:blip r:embed="rId3"/>
              <a:stretch>
                <a:fillRect/>
              </a:stretch>
            </p:blipFill>
            <p:spPr>
              <a:xfrm>
                <a:off x="5590440" y="3475800"/>
                <a:ext cx="3223080" cy="70560"/>
              </a:xfrm>
              <a:prstGeom prst="rect">
                <a:avLst/>
              </a:prstGeom>
            </p:spPr>
          </p:pic>
        </mc:Fallback>
      </mc:AlternateContent>
    </p:spTree>
    <p:extLst>
      <p:ext uri="{BB962C8B-B14F-4D97-AF65-F5344CB8AC3E}">
        <p14:creationId xmlns:p14="http://schemas.microsoft.com/office/powerpoint/2010/main" val="167267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D1C5E-0B79-1048-29CA-6DF3C58267C2}"/>
              </a:ext>
            </a:extLst>
          </p:cNvPr>
          <p:cNvSpPr txBox="1"/>
          <p:nvPr/>
        </p:nvSpPr>
        <p:spPr>
          <a:xfrm>
            <a:off x="569632" y="249650"/>
            <a:ext cx="11009779" cy="2807820"/>
          </a:xfrm>
          <a:prstGeom prst="rect">
            <a:avLst/>
          </a:prstGeom>
          <a:noFill/>
        </p:spPr>
        <p:txBody>
          <a:bodyPr wrap="square">
            <a:spAutoFit/>
          </a:bodyPr>
          <a:lstStyle/>
          <a:p>
            <a:pPr>
              <a:lnSpc>
                <a:spcPct val="150000"/>
              </a:lnSpc>
              <a:buNone/>
            </a:pPr>
            <a:r>
              <a:rPr lang="en-US" sz="2400" b="1" u="sng" dirty="0">
                <a:latin typeface="Baskerville Old Face" panose="02020602080505020303" pitchFamily="18" charset="77"/>
              </a:rPr>
              <a:t>Functions of companion cells:</a:t>
            </a:r>
            <a:endParaRPr lang="en-US" sz="2400" b="1" dirty="0">
              <a:latin typeface="Baskerville Old Face" panose="02020602080505020303" pitchFamily="18" charset="77"/>
            </a:endParaRPr>
          </a:p>
          <a:p>
            <a:pPr marL="342900" lvl="0" indent="-342900">
              <a:lnSpc>
                <a:spcPct val="150000"/>
              </a:lnSpc>
              <a:buFont typeface="Wingdings" pitchFamily="2" charset="2"/>
              <a:buChar char="ü"/>
            </a:pPr>
            <a:r>
              <a:rPr lang="en-US" sz="2400" b="1" dirty="0">
                <a:latin typeface="Baskerville Old Face" panose="02020602080505020303" pitchFamily="18" charset="77"/>
              </a:rPr>
              <a:t>They are involved in the conduction of food materials.</a:t>
            </a:r>
          </a:p>
          <a:p>
            <a:pPr marL="342900" lvl="0" indent="-342900">
              <a:lnSpc>
                <a:spcPct val="150000"/>
              </a:lnSpc>
              <a:buFont typeface="Wingdings" pitchFamily="2" charset="2"/>
              <a:buChar char="ü"/>
            </a:pPr>
            <a:r>
              <a:rPr lang="en-US" sz="2400" b="1" dirty="0">
                <a:latin typeface="Baskerville Old Face" panose="02020602080505020303" pitchFamily="18" charset="77"/>
              </a:rPr>
              <a:t>The companion cell nucleus directs the activities of Sieve tube cell.</a:t>
            </a:r>
          </a:p>
          <a:p>
            <a:pPr marL="342900" lvl="0" indent="-342900">
              <a:lnSpc>
                <a:spcPct val="150000"/>
              </a:lnSpc>
              <a:buFont typeface="Wingdings" pitchFamily="2" charset="2"/>
              <a:buChar char="ü"/>
            </a:pPr>
            <a:r>
              <a:rPr lang="en-US" sz="2400" b="1" dirty="0">
                <a:latin typeface="Baskerville Old Face" panose="02020602080505020303" pitchFamily="18" charset="77"/>
              </a:rPr>
              <a:t>They are involved in the maintenance of pressure gradient in the sieve </a:t>
            </a:r>
            <a:r>
              <a:rPr lang="en-US" sz="2400" b="1">
                <a:latin typeface="Baskerville Old Face" panose="02020602080505020303" pitchFamily="18" charset="77"/>
              </a:rPr>
              <a:t>tubes.</a:t>
            </a:r>
          </a:p>
          <a:p>
            <a:pPr lvl="0">
              <a:lnSpc>
                <a:spcPct val="150000"/>
              </a:lnSpc>
            </a:pPr>
            <a:endParaRPr lang="en-US" sz="2400" b="1" dirty="0">
              <a:latin typeface="Baskerville Old Face" panose="02020602080505020303" pitchFamily="18" charset="77"/>
            </a:endParaRPr>
          </a:p>
        </p:txBody>
      </p:sp>
    </p:spTree>
    <p:extLst>
      <p:ext uri="{BB962C8B-B14F-4D97-AF65-F5344CB8AC3E}">
        <p14:creationId xmlns:p14="http://schemas.microsoft.com/office/powerpoint/2010/main" val="149958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182FE-7ECB-A482-E09D-75FF2CBEDF2F}"/>
              </a:ext>
            </a:extLst>
          </p:cNvPr>
          <p:cNvSpPr txBox="1">
            <a:spLocks/>
          </p:cNvSpPr>
          <p:nvPr/>
        </p:nvSpPr>
        <p:spPr>
          <a:xfrm>
            <a:off x="407397" y="946772"/>
            <a:ext cx="11196918" cy="49644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600" b="1" dirty="0">
                <a:highlight>
                  <a:srgbClr val="FFFF00"/>
                </a:highlight>
                <a:latin typeface="Baskerville Old Face" panose="02020602080505020303" pitchFamily="18" charset="77"/>
              </a:rPr>
              <a:t>Phloem parenchyma:</a:t>
            </a:r>
            <a:r>
              <a:rPr lang="en-US" sz="2300" b="1" dirty="0">
                <a:latin typeface="Baskerville Old Face" panose="02020602080505020303" pitchFamily="18" charset="77"/>
              </a:rPr>
              <a:t> The parenchymatous cells found associated with phloem and are living cells with dense cytoplasm and nucleus. It is found as the component of phloem of Gymnosperms and Dicotyledons of Angiosperms. In dicotyledons the phloem parenchyma store starch, oil, and other food substances and accumulate tannins and resins.</a:t>
            </a:r>
          </a:p>
          <a:p>
            <a:pPr algn="just">
              <a:lnSpc>
                <a:spcPct val="150000"/>
              </a:lnSpc>
            </a:pPr>
            <a:r>
              <a:rPr lang="en-US" sz="2600" b="1" u="sng" dirty="0">
                <a:highlight>
                  <a:srgbClr val="FFFF00"/>
                </a:highlight>
                <a:latin typeface="Baskerville Old Face" panose="02020602080505020303" pitchFamily="18" charset="77"/>
              </a:rPr>
              <a:t>Phloem fibers: </a:t>
            </a:r>
            <a:r>
              <a:rPr lang="en-US" sz="2300" b="1" dirty="0">
                <a:latin typeface="Baskerville Old Face" panose="02020602080505020303" pitchFamily="18" charset="77"/>
              </a:rPr>
              <a:t>Bast fibers: the sclerenchymatous fibers found associated with phloem and are long lignified; provide mechanical strength to the plant body. The phloem fibers have commercial value used in industries.</a:t>
            </a:r>
          </a:p>
        </p:txBody>
      </p:sp>
    </p:spTree>
    <p:extLst>
      <p:ext uri="{BB962C8B-B14F-4D97-AF65-F5344CB8AC3E}">
        <p14:creationId xmlns:p14="http://schemas.microsoft.com/office/powerpoint/2010/main" val="2308132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173C1B8-4CAF-9440-9A21-4AA230B6CECC}">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Anatomy-Lecture 6 </dc:title>
  <dc:creator>luma abdulqadir</dc:creator>
  <cp:lastModifiedBy>luma abdulqadir</cp:lastModifiedBy>
  <cp:revision>12</cp:revision>
  <dcterms:created xsi:type="dcterms:W3CDTF">2025-03-19T17:25:24Z</dcterms:created>
  <dcterms:modified xsi:type="dcterms:W3CDTF">2025-03-24T18:08:43Z</dcterms:modified>
</cp:coreProperties>
</file>